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 id="2147483666" r:id="rId3"/>
  </p:sldMasterIdLst>
  <p:notesMasterIdLst>
    <p:notesMasterId r:id="rId31"/>
  </p:notesMasterIdLst>
  <p:sldIdLst>
    <p:sldId id="256" r:id="rId4"/>
    <p:sldId id="257" r:id="rId5"/>
    <p:sldId id="323" r:id="rId6"/>
    <p:sldId id="259" r:id="rId7"/>
    <p:sldId id="265" r:id="rId8"/>
    <p:sldId id="312" r:id="rId9"/>
    <p:sldId id="319" r:id="rId10"/>
    <p:sldId id="313" r:id="rId11"/>
    <p:sldId id="314" r:id="rId12"/>
    <p:sldId id="315" r:id="rId13"/>
    <p:sldId id="316" r:id="rId14"/>
    <p:sldId id="317" r:id="rId15"/>
    <p:sldId id="318" r:id="rId16"/>
    <p:sldId id="272" r:id="rId17"/>
    <p:sldId id="279" r:id="rId18"/>
    <p:sldId id="285" r:id="rId19"/>
    <p:sldId id="284" r:id="rId20"/>
    <p:sldId id="320" r:id="rId21"/>
    <p:sldId id="288" r:id="rId22"/>
    <p:sldId id="321" r:id="rId23"/>
    <p:sldId id="290" r:id="rId24"/>
    <p:sldId id="291" r:id="rId25"/>
    <p:sldId id="292" r:id="rId26"/>
    <p:sldId id="322" r:id="rId27"/>
    <p:sldId id="311" r:id="rId28"/>
    <p:sldId id="271" r:id="rId29"/>
    <p:sldId id="266" r:id="rId30"/>
  </p:sldIdLst>
  <p:sldSz cx="20104100" cy="11309350"/>
  <p:notesSz cx="6889750" cy="10018713"/>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315" y="-54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ëlle Roesink" userId="31c8de7e-30ee-45e3-ac9c-a1b715e920cf" providerId="ADAL" clId="{C420A3E3-1949-4FBC-9157-E9946C731EC2}"/>
    <pc:docChg chg="modSld">
      <pc:chgData name="Joëlle Roesink" userId="31c8de7e-30ee-45e3-ac9c-a1b715e920cf" providerId="ADAL" clId="{C420A3E3-1949-4FBC-9157-E9946C731EC2}" dt="2026-09-03T14:13:25.329" v="7" actId="207"/>
      <pc:docMkLst>
        <pc:docMk/>
      </pc:docMkLst>
      <pc:sldChg chg="modSp mod">
        <pc:chgData name="Joëlle Roesink" userId="31c8de7e-30ee-45e3-ac9c-a1b715e920cf" providerId="ADAL" clId="{C420A3E3-1949-4FBC-9157-E9946C731EC2}" dt="2026-09-03T14:12:21.502" v="3" actId="207"/>
        <pc:sldMkLst>
          <pc:docMk/>
          <pc:sldMk cId="2902429859" sldId="284"/>
        </pc:sldMkLst>
        <pc:spChg chg="mod">
          <ac:chgData name="Joëlle Roesink" userId="31c8de7e-30ee-45e3-ac9c-a1b715e920cf" providerId="ADAL" clId="{C420A3E3-1949-4FBC-9157-E9946C731EC2}" dt="2026-09-03T14:12:21.502" v="3" actId="207"/>
          <ac:spMkLst>
            <pc:docMk/>
            <pc:sldMk cId="2902429859" sldId="284"/>
            <ac:spMk id="3" creationId="{1A11549F-71DD-2366-B5D2-EFF8A46565A6}"/>
          </ac:spMkLst>
        </pc:spChg>
      </pc:sldChg>
      <pc:sldChg chg="modSp mod">
        <pc:chgData name="Joëlle Roesink" userId="31c8de7e-30ee-45e3-ac9c-a1b715e920cf" providerId="ADAL" clId="{C420A3E3-1949-4FBC-9157-E9946C731EC2}" dt="2026-09-03T14:12:56.306" v="6" actId="207"/>
        <pc:sldMkLst>
          <pc:docMk/>
          <pc:sldMk cId="1665990330" sldId="291"/>
        </pc:sldMkLst>
        <pc:spChg chg="mod">
          <ac:chgData name="Joëlle Roesink" userId="31c8de7e-30ee-45e3-ac9c-a1b715e920cf" providerId="ADAL" clId="{C420A3E3-1949-4FBC-9157-E9946C731EC2}" dt="2026-09-03T14:12:56.306" v="6" actId="207"/>
          <ac:spMkLst>
            <pc:docMk/>
            <pc:sldMk cId="1665990330" sldId="291"/>
            <ac:spMk id="3" creationId="{39F10A0B-6FFC-ABBC-CA52-6F8D9D82AD0C}"/>
          </ac:spMkLst>
        </pc:spChg>
      </pc:sldChg>
      <pc:sldChg chg="modSp mod">
        <pc:chgData name="Joëlle Roesink" userId="31c8de7e-30ee-45e3-ac9c-a1b715e920cf" providerId="ADAL" clId="{C420A3E3-1949-4FBC-9157-E9946C731EC2}" dt="2026-09-03T14:10:32.649" v="2" actId="20577"/>
        <pc:sldMkLst>
          <pc:docMk/>
          <pc:sldMk cId="383692002" sldId="312"/>
        </pc:sldMkLst>
        <pc:spChg chg="mod">
          <ac:chgData name="Joëlle Roesink" userId="31c8de7e-30ee-45e3-ac9c-a1b715e920cf" providerId="ADAL" clId="{C420A3E3-1949-4FBC-9157-E9946C731EC2}" dt="2026-09-03T14:10:32.649" v="2" actId="20577"/>
          <ac:spMkLst>
            <pc:docMk/>
            <pc:sldMk cId="383692002" sldId="312"/>
            <ac:spMk id="21" creationId="{94B71EAA-0492-451D-F095-714CB6F63643}"/>
          </ac:spMkLst>
        </pc:spChg>
      </pc:sldChg>
      <pc:sldChg chg="modSp mod">
        <pc:chgData name="Joëlle Roesink" userId="31c8de7e-30ee-45e3-ac9c-a1b715e920cf" providerId="ADAL" clId="{C420A3E3-1949-4FBC-9157-E9946C731EC2}" dt="2026-09-03T14:12:31.343" v="4" actId="207"/>
        <pc:sldMkLst>
          <pc:docMk/>
          <pc:sldMk cId="732765895" sldId="320"/>
        </pc:sldMkLst>
        <pc:spChg chg="mod">
          <ac:chgData name="Joëlle Roesink" userId="31c8de7e-30ee-45e3-ac9c-a1b715e920cf" providerId="ADAL" clId="{C420A3E3-1949-4FBC-9157-E9946C731EC2}" dt="2026-09-03T14:12:31.343" v="4" actId="207"/>
          <ac:spMkLst>
            <pc:docMk/>
            <pc:sldMk cId="732765895" sldId="320"/>
            <ac:spMk id="3" creationId="{27A658DB-322C-950D-04FB-6ADCFB917BB2}"/>
          </ac:spMkLst>
        </pc:spChg>
      </pc:sldChg>
      <pc:sldChg chg="modSp mod">
        <pc:chgData name="Joëlle Roesink" userId="31c8de7e-30ee-45e3-ac9c-a1b715e920cf" providerId="ADAL" clId="{C420A3E3-1949-4FBC-9157-E9946C731EC2}" dt="2026-09-03T14:12:46.964" v="5" actId="207"/>
        <pc:sldMkLst>
          <pc:docMk/>
          <pc:sldMk cId="4081485151" sldId="321"/>
        </pc:sldMkLst>
        <pc:spChg chg="mod">
          <ac:chgData name="Joëlle Roesink" userId="31c8de7e-30ee-45e3-ac9c-a1b715e920cf" providerId="ADAL" clId="{C420A3E3-1949-4FBC-9157-E9946C731EC2}" dt="2026-09-03T14:12:46.964" v="5" actId="207"/>
          <ac:spMkLst>
            <pc:docMk/>
            <pc:sldMk cId="4081485151" sldId="321"/>
            <ac:spMk id="3" creationId="{F0081A85-34B7-581C-D40C-7E15C50BFAB3}"/>
          </ac:spMkLst>
        </pc:spChg>
      </pc:sldChg>
      <pc:sldChg chg="modSp mod">
        <pc:chgData name="Joëlle Roesink" userId="31c8de7e-30ee-45e3-ac9c-a1b715e920cf" providerId="ADAL" clId="{C420A3E3-1949-4FBC-9157-E9946C731EC2}" dt="2026-09-03T14:13:25.329" v="7" actId="207"/>
        <pc:sldMkLst>
          <pc:docMk/>
          <pc:sldMk cId="680803394" sldId="322"/>
        </pc:sldMkLst>
        <pc:spChg chg="mod">
          <ac:chgData name="Joëlle Roesink" userId="31c8de7e-30ee-45e3-ac9c-a1b715e920cf" providerId="ADAL" clId="{C420A3E3-1949-4FBC-9157-E9946C731EC2}" dt="2026-09-03T14:13:25.329" v="7" actId="207"/>
          <ac:spMkLst>
            <pc:docMk/>
            <pc:sldMk cId="680803394" sldId="322"/>
            <ac:spMk id="3" creationId="{C596ACE2-E38C-D90D-64FB-98FBBE1960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5703" cy="502061"/>
          </a:xfrm>
          <a:prstGeom prst="rect">
            <a:avLst/>
          </a:prstGeom>
        </p:spPr>
        <p:txBody>
          <a:bodyPr vert="horz" lIns="49213" tIns="24607" rIns="49213" bIns="24607" rtlCol="0"/>
          <a:lstStyle>
            <a:lvl1pPr algn="l">
              <a:defRPr sz="600"/>
            </a:lvl1pPr>
          </a:lstStyle>
          <a:p>
            <a:endParaRPr lang="en-NL"/>
          </a:p>
        </p:txBody>
      </p:sp>
      <p:sp>
        <p:nvSpPr>
          <p:cNvPr id="3" name="Tijdelijke aanduiding voor datum 2"/>
          <p:cNvSpPr>
            <a:spLocks noGrp="1"/>
          </p:cNvSpPr>
          <p:nvPr>
            <p:ph type="dt" idx="1"/>
          </p:nvPr>
        </p:nvSpPr>
        <p:spPr>
          <a:xfrm>
            <a:off x="3902415" y="0"/>
            <a:ext cx="2985703" cy="502061"/>
          </a:xfrm>
          <a:prstGeom prst="rect">
            <a:avLst/>
          </a:prstGeom>
        </p:spPr>
        <p:txBody>
          <a:bodyPr vert="horz" lIns="49213" tIns="24607" rIns="49213" bIns="24607" rtlCol="0"/>
          <a:lstStyle>
            <a:lvl1pPr algn="r">
              <a:defRPr sz="600"/>
            </a:lvl1pPr>
          </a:lstStyle>
          <a:p>
            <a:fld id="{E210A2AB-9AD8-4B81-9B3C-F001D5D37FB4}" type="datetimeFigureOut">
              <a:rPr lang="en-NL" smtClean="0"/>
              <a:t>09/10/2026</a:t>
            </a:fld>
            <a:endParaRPr lang="en-NL"/>
          </a:p>
        </p:txBody>
      </p:sp>
      <p:sp>
        <p:nvSpPr>
          <p:cNvPr id="4" name="Tijdelijke aanduiding voor dia-afbeelding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49213" tIns="24607" rIns="49213" bIns="24607" rtlCol="0" anchor="ctr"/>
          <a:lstStyle/>
          <a:p>
            <a:endParaRPr lang="en-NL"/>
          </a:p>
        </p:txBody>
      </p:sp>
      <p:sp>
        <p:nvSpPr>
          <p:cNvPr id="5" name="Tijdelijke aanduiding voor notities 4"/>
          <p:cNvSpPr>
            <a:spLocks noGrp="1"/>
          </p:cNvSpPr>
          <p:nvPr>
            <p:ph type="body" sz="quarter" idx="3"/>
          </p:nvPr>
        </p:nvSpPr>
        <p:spPr>
          <a:xfrm>
            <a:off x="688758" y="4820909"/>
            <a:ext cx="5512235" cy="3946169"/>
          </a:xfrm>
          <a:prstGeom prst="rect">
            <a:avLst/>
          </a:prstGeom>
        </p:spPr>
        <p:txBody>
          <a:bodyPr vert="horz" lIns="49213" tIns="24607" rIns="49213" bIns="24607"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6" name="Tijdelijke aanduiding voor voettekst 5"/>
          <p:cNvSpPr>
            <a:spLocks noGrp="1"/>
          </p:cNvSpPr>
          <p:nvPr>
            <p:ph type="ftr" sz="quarter" idx="4"/>
          </p:nvPr>
        </p:nvSpPr>
        <p:spPr>
          <a:xfrm>
            <a:off x="0" y="9516653"/>
            <a:ext cx="2985703" cy="502060"/>
          </a:xfrm>
          <a:prstGeom prst="rect">
            <a:avLst/>
          </a:prstGeom>
        </p:spPr>
        <p:txBody>
          <a:bodyPr vert="horz" lIns="49213" tIns="24607" rIns="49213" bIns="24607" rtlCol="0" anchor="b"/>
          <a:lstStyle>
            <a:lvl1pPr algn="l">
              <a:defRPr sz="600"/>
            </a:lvl1pPr>
          </a:lstStyle>
          <a:p>
            <a:endParaRPr lang="en-NL"/>
          </a:p>
        </p:txBody>
      </p:sp>
      <p:sp>
        <p:nvSpPr>
          <p:cNvPr id="7" name="Tijdelijke aanduiding voor dianummer 6"/>
          <p:cNvSpPr>
            <a:spLocks noGrp="1"/>
          </p:cNvSpPr>
          <p:nvPr>
            <p:ph type="sldNum" sz="quarter" idx="5"/>
          </p:nvPr>
        </p:nvSpPr>
        <p:spPr>
          <a:xfrm>
            <a:off x="3902415" y="9516653"/>
            <a:ext cx="2985703" cy="502060"/>
          </a:xfrm>
          <a:prstGeom prst="rect">
            <a:avLst/>
          </a:prstGeom>
        </p:spPr>
        <p:txBody>
          <a:bodyPr vert="horz" lIns="49213" tIns="24607" rIns="49213" bIns="24607" rtlCol="0" anchor="b"/>
          <a:lstStyle>
            <a:lvl1pPr algn="r">
              <a:defRPr sz="600"/>
            </a:lvl1pPr>
          </a:lstStyle>
          <a:p>
            <a:fld id="{F2E88598-F28A-410A-8DE0-CCC67A28EA07}" type="slidenum">
              <a:rPr lang="en-NL" smtClean="0"/>
              <a:t>‹nr.›</a:t>
            </a:fld>
            <a:endParaRPr lang="en-NL"/>
          </a:p>
        </p:txBody>
      </p:sp>
    </p:spTree>
    <p:extLst>
      <p:ext uri="{BB962C8B-B14F-4D97-AF65-F5344CB8AC3E}">
        <p14:creationId xmlns:p14="http://schemas.microsoft.com/office/powerpoint/2010/main" val="540216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1DFA8-4BE3-94A0-719C-1BD2A931E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E364C-6289-9533-DC9B-AF94805B63F9}"/>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99CC09CD-7E2D-0286-C1A7-71773B4672FE}"/>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B53C44DF-FDFF-8B2F-A6C8-7E5985F28808}"/>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6</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731945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4C449-CE88-0B0E-7613-9BDD2A2DAE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033A0-BF55-C196-74AD-CAB92DC04992}"/>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8DF32118-305D-AE41-3642-12FFD5DA25A0}"/>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D171F2A8-19D0-2BA4-56D4-2B329843D902}"/>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7</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4082897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D1F5A-ACC1-A139-4F8B-DCA7EC427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888F9-8D84-8D01-E271-897E7152F695}"/>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7A337E03-EF92-B7C7-5DF7-1484CC92F5D4}"/>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D8F21097-6678-285A-23D8-AF6F1845A14B}"/>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8</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3553384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94F58-9EF9-6E7D-603D-85D3E17A5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EF7F6-7C1B-C05D-508B-BC8AFB5ECAF0}"/>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44161325-B2AE-258A-6760-02F4C456EC06}"/>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D7C2D87E-D0B6-A65F-ABA3-FC5C59F2120B}"/>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9</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2294139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65C0F-E073-1ECA-C43F-97A7364B6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B00EDE-C20B-145A-AB7A-B6AF9656C0CB}"/>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1C650A92-51F9-A091-B133-9C5EF71B036E}"/>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B3EDF467-E60D-C364-8329-F163694961D6}"/>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10</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1737542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E8368-97B4-9DAB-C41C-232F09C69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2C710-45FC-C6CF-6AD6-0706086204CA}"/>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51CA4445-9AB7-0D8E-A8F9-86B2E5C64A1C}"/>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958276FB-0768-E202-1BF0-DE2215647817}"/>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11</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151381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2F34E-27FB-A670-5B48-D598AF5D8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D5BF4-C73C-D175-6949-18D8767576D2}"/>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34A57B8F-3F96-48CC-99DA-6BCE87660E52}"/>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C2E1F72A-B639-95B9-EF32-30E89F442C73}"/>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12</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1138930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D6342-8396-82DA-B6CE-6A29F1A67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2B7D3-0884-0367-95E0-F623C9970164}"/>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37769293-B32E-F52C-D4E5-24DFAFC0C28A}"/>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BBB3EC28-25C7-7426-CF81-FA4428B22B29}"/>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13</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441873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14</a:t>
            </a:fld>
            <a:endParaRPr lang="nl-NL" dirty="0"/>
          </a:p>
        </p:txBody>
      </p:sp>
    </p:spTree>
    <p:extLst>
      <p:ext uri="{BB962C8B-B14F-4D97-AF65-F5344CB8AC3E}">
        <p14:creationId xmlns:p14="http://schemas.microsoft.com/office/powerpoint/2010/main" val="2960763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15</a:t>
            </a:fld>
            <a:endParaRPr lang="nl-NL" dirty="0"/>
          </a:p>
        </p:txBody>
      </p:sp>
    </p:spTree>
    <p:extLst>
      <p:ext uri="{BB962C8B-B14F-4D97-AF65-F5344CB8AC3E}">
        <p14:creationId xmlns:p14="http://schemas.microsoft.com/office/powerpoint/2010/main" val="3057120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16</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856732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17</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3125761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4F00B-8018-04A5-3E57-8FB834F672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1179B4-B878-E172-3ADA-D2320A09E0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4C3433-CEE4-EC91-2B1D-68A6A76923F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4031364-A315-3064-E5DD-B3382DBF7300}"/>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18</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3793608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FF35C-5B10-BEDC-0F86-10BF1C11CD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758329-0ECC-AB49-DC1F-7CA601E174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1B2A7F-B3F0-1C9A-977B-783901B8C68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AF2F3FB-CF49-3E2C-6886-2DCB366FE7F6}"/>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19</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1451695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B2EF4-AB41-7776-4A32-FAA8CA968D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4127E1-4A85-BDEF-0AB9-B8BA4F1ACCD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A390411-5339-9E9D-0B91-55BBA1A6DDA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7C6D4A1-7150-B339-5BD4-270FEDB89B81}"/>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20</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242656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A7477-1A31-5180-FF3F-B4F77E7937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D53F95-F48D-8A8C-D6E1-16F7E41526A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B624B9E-B1FD-B0A2-6ADC-4B6B2AEEC3F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4F654A3-F69E-5AEF-F269-45A0A86D072E}"/>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21</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264006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78B45-CD7B-9D20-BB6C-D0ADE95FFA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9B165A-2759-7F7B-A0C4-0A5BC243A25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3B9D65-C3BA-79EC-D321-C314ACEB6DF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3766C15-13A6-BE25-104F-D582316B2EC5}"/>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22</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2628757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E681E-4BEF-63A6-C231-3C9F4C78317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CED89C-0ABD-ADFF-8AE1-05229BFE36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FB11E5-C9C0-F86A-BBDE-C7316E0F654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9B2B5B1-EF1C-FBEE-80D6-E07F55AE7CC4}"/>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23</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3377353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D5AC0-5A45-4983-8759-62F08FF910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36AF26-DA81-C141-6ED6-993ECB88B1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0ED9F68-DCA6-F210-1786-331359841AA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B1184BE-8555-BE1D-669B-AAB933D31A54}"/>
              </a:ext>
            </a:extLst>
          </p:cNvPr>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24</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3428682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defTabSz="492130" rtl="0">
              <a:defRPr/>
            </a:pPr>
            <a:fld id="{DBFFFD2D-E339-48D0-8E51-8C7BC4E3C46A}" type="slidenum">
              <a:rPr lang="nl-NL" kern="1200">
                <a:solidFill>
                  <a:srgbClr val="000000"/>
                </a:solidFill>
                <a:latin typeface="Bagoss Standard" panose="020F0502020204030204"/>
                <a:ea typeface="+mn-ea"/>
                <a:cs typeface="+mn-cs"/>
              </a:rPr>
              <a:pPr defTabSz="492130" rtl="0">
                <a:defRPr/>
              </a:pPr>
              <a:t>27</a:t>
            </a:fld>
            <a:endParaRPr lang="nl-NL" kern="1200" dirty="0">
              <a:solidFill>
                <a:srgbClr val="000000"/>
              </a:solidFill>
              <a:latin typeface="Bagoss Standard" panose="020F0502020204030204"/>
              <a:ea typeface="+mn-ea"/>
              <a:cs typeface="+mn-cs"/>
            </a:endParaRPr>
          </a:p>
        </p:txBody>
      </p:sp>
    </p:spTree>
    <p:extLst>
      <p:ext uri="{BB962C8B-B14F-4D97-AF65-F5344CB8AC3E}">
        <p14:creationId xmlns:p14="http://schemas.microsoft.com/office/powerpoint/2010/main" val="3418205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customXml" Target="../../customXml/item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8650" b="1" i="0">
                <a:solidFill>
                  <a:srgbClr val="D1B77C"/>
                </a:solidFill>
                <a:latin typeface="VC Nudge SemiNormal Bold"/>
                <a:cs typeface="VC Nudge SemiNormal Bold"/>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650" b="1" i="0">
                <a:solidFill>
                  <a:srgbClr val="D1B77C"/>
                </a:solidFill>
                <a:latin typeface="VC Nudge SemiNormal Bold"/>
                <a:cs typeface="VC Nudge SemiNormal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650" b="1" i="0">
                <a:solidFill>
                  <a:srgbClr val="D1B77C"/>
                </a:solidFill>
                <a:latin typeface="VC Nudge SemiNormal Bold"/>
                <a:cs typeface="VC Nudge SemiNormal 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7" name="Holder 7"/>
          <p:cNvSpPr>
            <a:spLocks noGrp="1"/>
          </p:cNvSpPr>
          <p:nvPr>
            <p:ph type="sldNum" sz="quarter" idx="7"/>
          </p:nvPr>
        </p:nvSpPr>
        <p:spPr/>
        <p:txBody>
          <a:bodyPr lIns="0" tIns="0" rIns="0" bIns="0"/>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650" b="1" i="0">
                <a:solidFill>
                  <a:srgbClr val="D1B77C"/>
                </a:solidFill>
                <a:latin typeface="VC Nudge SemiNormal Bold"/>
                <a:cs typeface="VC Nudge SemiNormal 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5" name="Holder 5"/>
          <p:cNvSpPr>
            <a:spLocks noGrp="1"/>
          </p:cNvSpPr>
          <p:nvPr>
            <p:ph type="sldNum" sz="quarter" idx="7"/>
          </p:nvPr>
        </p:nvSpPr>
        <p:spPr/>
        <p:txBody>
          <a:bodyPr lIns="0" tIns="0" rIns="0" bIns="0"/>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4" name="Holder 4"/>
          <p:cNvSpPr>
            <a:spLocks noGrp="1"/>
          </p:cNvSpPr>
          <p:nvPr>
            <p:ph type="sldNum" sz="quarter" idx="7"/>
          </p:nvPr>
        </p:nvSpPr>
        <p:spPr/>
        <p:txBody>
          <a:bodyPr lIns="0" tIns="0" rIns="0" bIns="0"/>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dia met afbeelding #2]">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E784ADA-3FDD-11FB-EE1B-B81CBB9D8B7C}"/>
              </a:ext>
            </a:extLst>
          </p:cNvPr>
          <p:cNvSpPr>
            <a:spLocks noChangeArrowheads="1"/>
          </p:cNvSpPr>
          <p:nvPr userDrawn="1"/>
        </p:nvSpPr>
        <p:spPr bwMode="ltGray">
          <a:xfrm>
            <a:off x="0" y="0"/>
            <a:ext cx="20104100" cy="11309350"/>
          </a:xfrm>
          <a:prstGeom prst="rect">
            <a:avLst/>
          </a:prstGeom>
          <a:solidFill>
            <a:srgbClr val="FF5E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dirty="0"/>
          </a:p>
        </p:txBody>
      </p:sp>
      <p:sp>
        <p:nvSpPr>
          <p:cNvPr id="7" name="Frame 2">
            <a:extLst>
              <a:ext uri="{FF2B5EF4-FFF2-40B4-BE49-F238E27FC236}">
                <a16:creationId xmlns:a16="http://schemas.microsoft.com/office/drawing/2014/main" id="{BD1FDED2-C644-2BD1-0DAE-B1DA9955AC08}"/>
              </a:ext>
            </a:extLst>
          </p:cNvPr>
          <p:cNvSpPr>
            <a:spLocks/>
          </p:cNvSpPr>
          <p:nvPr userDrawn="1"/>
        </p:nvSpPr>
        <p:spPr bwMode="ltGray">
          <a:xfrm>
            <a:off x="6680426" y="2481774"/>
            <a:ext cx="11020607" cy="8827576"/>
          </a:xfrm>
          <a:custGeom>
            <a:avLst/>
            <a:gdLst>
              <a:gd name="T0" fmla="*/ 20867 w 21052"/>
              <a:gd name="T1" fmla="*/ 1526 h 16860"/>
              <a:gd name="T2" fmla="*/ 16770 w 21052"/>
              <a:gd name="T3" fmla="*/ 16860 h 16860"/>
              <a:gd name="T4" fmla="*/ 0 w 21052"/>
              <a:gd name="T5" fmla="*/ 16860 h 16860"/>
              <a:gd name="T6" fmla="*/ 4249 w 21052"/>
              <a:gd name="T7" fmla="*/ 954 h 16860"/>
              <a:gd name="T8" fmla="*/ 5455 w 21052"/>
              <a:gd name="T9" fmla="*/ 0 h 16860"/>
              <a:gd name="T10" fmla="*/ 19661 w 21052"/>
              <a:gd name="T11" fmla="*/ 0 h 16860"/>
              <a:gd name="T12" fmla="*/ 20867 w 21052"/>
              <a:gd name="T13" fmla="*/ 1526 h 16860"/>
            </a:gdLst>
            <a:ahLst/>
            <a:cxnLst>
              <a:cxn ang="0">
                <a:pos x="T0" y="T1"/>
              </a:cxn>
              <a:cxn ang="0">
                <a:pos x="T2" y="T3"/>
              </a:cxn>
              <a:cxn ang="0">
                <a:pos x="T4" y="T5"/>
              </a:cxn>
              <a:cxn ang="0">
                <a:pos x="T6" y="T7"/>
              </a:cxn>
              <a:cxn ang="0">
                <a:pos x="T8" y="T9"/>
              </a:cxn>
              <a:cxn ang="0">
                <a:pos x="T10" y="T11"/>
              </a:cxn>
              <a:cxn ang="0">
                <a:pos x="T12" y="T13"/>
              </a:cxn>
            </a:cxnLst>
            <a:rect l="0" t="0" r="r" b="b"/>
            <a:pathLst>
              <a:path w="21052" h="16860">
                <a:moveTo>
                  <a:pt x="20867" y="1526"/>
                </a:moveTo>
                <a:cubicBezTo>
                  <a:pt x="16770" y="16860"/>
                  <a:pt x="16770" y="16860"/>
                  <a:pt x="16770" y="16860"/>
                </a:cubicBezTo>
                <a:cubicBezTo>
                  <a:pt x="0" y="16860"/>
                  <a:pt x="0" y="16860"/>
                  <a:pt x="0" y="16860"/>
                </a:cubicBezTo>
                <a:cubicBezTo>
                  <a:pt x="4249" y="954"/>
                  <a:pt x="4249" y="954"/>
                  <a:pt x="4249" y="954"/>
                </a:cubicBezTo>
                <a:cubicBezTo>
                  <a:pt x="4383" y="395"/>
                  <a:pt x="4881" y="0"/>
                  <a:pt x="5455" y="0"/>
                </a:cubicBezTo>
                <a:cubicBezTo>
                  <a:pt x="19661" y="0"/>
                  <a:pt x="19661" y="0"/>
                  <a:pt x="19661" y="0"/>
                </a:cubicBezTo>
                <a:cubicBezTo>
                  <a:pt x="20460" y="0"/>
                  <a:pt x="21052" y="748"/>
                  <a:pt x="20867" y="1526"/>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dirty="0"/>
          </a:p>
        </p:txBody>
      </p:sp>
      <p:sp>
        <p:nvSpPr>
          <p:cNvPr id="8" name="Frame 3">
            <a:extLst>
              <a:ext uri="{FF2B5EF4-FFF2-40B4-BE49-F238E27FC236}">
                <a16:creationId xmlns:a16="http://schemas.microsoft.com/office/drawing/2014/main" id="{474B5961-3499-4E20-FFC6-44E1DDD736BA}"/>
              </a:ext>
            </a:extLst>
          </p:cNvPr>
          <p:cNvSpPr>
            <a:spLocks/>
          </p:cNvSpPr>
          <p:nvPr userDrawn="1"/>
        </p:nvSpPr>
        <p:spPr bwMode="ltGray">
          <a:xfrm>
            <a:off x="8847898" y="2481774"/>
            <a:ext cx="11256202" cy="8827576"/>
          </a:xfrm>
          <a:custGeom>
            <a:avLst/>
            <a:gdLst>
              <a:gd name="T0" fmla="*/ 21501 w 21501"/>
              <a:gd name="T1" fmla="*/ 0 h 16860"/>
              <a:gd name="T2" fmla="*/ 21501 w 21501"/>
              <a:gd name="T3" fmla="*/ 16860 h 16860"/>
              <a:gd name="T4" fmla="*/ 16770 w 21501"/>
              <a:gd name="T5" fmla="*/ 16860 h 16860"/>
              <a:gd name="T6" fmla="*/ 14882 w 21501"/>
              <a:gd name="T7" fmla="*/ 16860 h 16860"/>
              <a:gd name="T8" fmla="*/ 0 w 21501"/>
              <a:gd name="T9" fmla="*/ 16860 h 16860"/>
              <a:gd name="T10" fmla="*/ 4249 w 21501"/>
              <a:gd name="T11" fmla="*/ 954 h 16860"/>
              <a:gd name="T12" fmla="*/ 5455 w 21501"/>
              <a:gd name="T13" fmla="*/ 0 h 16860"/>
              <a:gd name="T14" fmla="*/ 14882 w 21501"/>
              <a:gd name="T15" fmla="*/ 0 h 16860"/>
              <a:gd name="T16" fmla="*/ 19661 w 21501"/>
              <a:gd name="T17" fmla="*/ 0 h 16860"/>
              <a:gd name="T18" fmla="*/ 21501 w 21501"/>
              <a:gd name="T19" fmla="*/ 0 h 16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01" h="16860">
                <a:moveTo>
                  <a:pt x="21501" y="0"/>
                </a:moveTo>
                <a:cubicBezTo>
                  <a:pt x="21501" y="16860"/>
                  <a:pt x="21501" y="16860"/>
                  <a:pt x="21501" y="16860"/>
                </a:cubicBezTo>
                <a:cubicBezTo>
                  <a:pt x="16770" y="16860"/>
                  <a:pt x="16770" y="16860"/>
                  <a:pt x="16770" y="16860"/>
                </a:cubicBezTo>
                <a:cubicBezTo>
                  <a:pt x="14882" y="16860"/>
                  <a:pt x="14882" y="16860"/>
                  <a:pt x="14882" y="16860"/>
                </a:cubicBezTo>
                <a:cubicBezTo>
                  <a:pt x="0" y="16860"/>
                  <a:pt x="0" y="16860"/>
                  <a:pt x="0" y="16860"/>
                </a:cubicBezTo>
                <a:cubicBezTo>
                  <a:pt x="4249" y="954"/>
                  <a:pt x="4249" y="954"/>
                  <a:pt x="4249" y="954"/>
                </a:cubicBezTo>
                <a:cubicBezTo>
                  <a:pt x="4383" y="395"/>
                  <a:pt x="4881" y="0"/>
                  <a:pt x="5455" y="0"/>
                </a:cubicBezTo>
                <a:cubicBezTo>
                  <a:pt x="14882" y="0"/>
                  <a:pt x="14882" y="0"/>
                  <a:pt x="14882" y="0"/>
                </a:cubicBezTo>
                <a:cubicBezTo>
                  <a:pt x="19661" y="0"/>
                  <a:pt x="19661" y="0"/>
                  <a:pt x="19661" y="0"/>
                </a:cubicBezTo>
                <a:lnTo>
                  <a:pt x="21501" y="0"/>
                </a:lnTo>
                <a:close/>
              </a:path>
            </a:pathLst>
          </a:custGeom>
          <a:solidFill>
            <a:srgbClr val="2D2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dirty="0"/>
          </a:p>
        </p:txBody>
      </p:sp>
      <p:sp>
        <p:nvSpPr>
          <p:cNvPr id="9" name="01_Frame 4 [PHJU] (JU-Free)">
            <a:extLst>
              <a:ext uri="{FF2B5EF4-FFF2-40B4-BE49-F238E27FC236}">
                <a16:creationId xmlns:a16="http://schemas.microsoft.com/office/drawing/2014/main" id="{46D0CF26-479C-8E3E-DEBA-1BA4C5508C8B}"/>
              </a:ext>
            </a:extLst>
          </p:cNvPr>
          <p:cNvSpPr>
            <a:spLocks noGrp="1"/>
          </p:cNvSpPr>
          <p:nvPr>
            <p:ph type="pic" sz="quarter" idx="10" hasCustomPrompt="1"/>
          </p:nvPr>
        </p:nvSpPr>
        <p:spPr>
          <a:xfrm>
            <a:off x="10209113" y="2481774"/>
            <a:ext cx="9894987" cy="8827576"/>
          </a:xfrm>
          <a:custGeom>
            <a:avLst/>
            <a:gdLst>
              <a:gd name="connsiteX0" fmla="*/ 1731279 w 6000750"/>
              <a:gd name="connsiteY0" fmla="*/ 0 h 5353050"/>
              <a:gd name="connsiteX1" fmla="*/ 6000750 w 6000750"/>
              <a:gd name="connsiteY1" fmla="*/ 0 h 5353050"/>
              <a:gd name="connsiteX2" fmla="*/ 6000750 w 6000750"/>
              <a:gd name="connsiteY2" fmla="*/ 247024 h 5353050"/>
              <a:gd name="connsiteX3" fmla="*/ 6000750 w 6000750"/>
              <a:gd name="connsiteY3" fmla="*/ 486329 h 5353050"/>
              <a:gd name="connsiteX4" fmla="*/ 6000750 w 6000750"/>
              <a:gd name="connsiteY4" fmla="*/ 718038 h 5353050"/>
              <a:gd name="connsiteX5" fmla="*/ 6000750 w 6000750"/>
              <a:gd name="connsiteY5" fmla="*/ 942273 h 5353050"/>
              <a:gd name="connsiteX6" fmla="*/ 6000750 w 6000750"/>
              <a:gd name="connsiteY6" fmla="*/ 1368811 h 5353050"/>
              <a:gd name="connsiteX7" fmla="*/ 6000750 w 6000750"/>
              <a:gd name="connsiteY7" fmla="*/ 1766925 h 5353050"/>
              <a:gd name="connsiteX8" fmla="*/ 6000750 w 6000750"/>
              <a:gd name="connsiteY8" fmla="*/ 2137594 h 5353050"/>
              <a:gd name="connsiteX9" fmla="*/ 6000750 w 6000750"/>
              <a:gd name="connsiteY9" fmla="*/ 2481798 h 5353050"/>
              <a:gd name="connsiteX10" fmla="*/ 6000750 w 6000750"/>
              <a:gd name="connsiteY10" fmla="*/ 2800517 h 5353050"/>
              <a:gd name="connsiteX11" fmla="*/ 6000750 w 6000750"/>
              <a:gd name="connsiteY11" fmla="*/ 3094732 h 5353050"/>
              <a:gd name="connsiteX12" fmla="*/ 6000750 w 6000750"/>
              <a:gd name="connsiteY12" fmla="*/ 3365423 h 5353050"/>
              <a:gd name="connsiteX13" fmla="*/ 6000750 w 6000750"/>
              <a:gd name="connsiteY13" fmla="*/ 3613570 h 5353050"/>
              <a:gd name="connsiteX14" fmla="*/ 6000750 w 6000750"/>
              <a:gd name="connsiteY14" fmla="*/ 3840154 h 5353050"/>
              <a:gd name="connsiteX15" fmla="*/ 6000750 w 6000750"/>
              <a:gd name="connsiteY15" fmla="*/ 4046153 h 5353050"/>
              <a:gd name="connsiteX16" fmla="*/ 6000750 w 6000750"/>
              <a:gd name="connsiteY16" fmla="*/ 4232549 h 5353050"/>
              <a:gd name="connsiteX17" fmla="*/ 6000750 w 6000750"/>
              <a:gd name="connsiteY17" fmla="*/ 4400322 h 5353050"/>
              <a:gd name="connsiteX18" fmla="*/ 6000750 w 6000750"/>
              <a:gd name="connsiteY18" fmla="*/ 4550452 h 5353050"/>
              <a:gd name="connsiteX19" fmla="*/ 6000750 w 6000750"/>
              <a:gd name="connsiteY19" fmla="*/ 4683919 h 5353050"/>
              <a:gd name="connsiteX20" fmla="*/ 6000750 w 6000750"/>
              <a:gd name="connsiteY20" fmla="*/ 4801703 h 5353050"/>
              <a:gd name="connsiteX21" fmla="*/ 6000750 w 6000750"/>
              <a:gd name="connsiteY21" fmla="*/ 4904785 h 5353050"/>
              <a:gd name="connsiteX22" fmla="*/ 6000750 w 6000750"/>
              <a:gd name="connsiteY22" fmla="*/ 4994144 h 5353050"/>
              <a:gd name="connsiteX23" fmla="*/ 6000750 w 6000750"/>
              <a:gd name="connsiteY23" fmla="*/ 5070761 h 5353050"/>
              <a:gd name="connsiteX24" fmla="*/ 6000750 w 6000750"/>
              <a:gd name="connsiteY24" fmla="*/ 5135615 h 5353050"/>
              <a:gd name="connsiteX25" fmla="*/ 6000750 w 6000750"/>
              <a:gd name="connsiteY25" fmla="*/ 5189688 h 5353050"/>
              <a:gd name="connsiteX26" fmla="*/ 6000750 w 6000750"/>
              <a:gd name="connsiteY26" fmla="*/ 5233959 h 5353050"/>
              <a:gd name="connsiteX27" fmla="*/ 6000750 w 6000750"/>
              <a:gd name="connsiteY27" fmla="*/ 5269409 h 5353050"/>
              <a:gd name="connsiteX28" fmla="*/ 6000750 w 6000750"/>
              <a:gd name="connsiteY28" fmla="*/ 5297017 h 5353050"/>
              <a:gd name="connsiteX29" fmla="*/ 6000750 w 6000750"/>
              <a:gd name="connsiteY29" fmla="*/ 5317764 h 5353050"/>
              <a:gd name="connsiteX30" fmla="*/ 6000750 w 6000750"/>
              <a:gd name="connsiteY30" fmla="*/ 5342595 h 5353050"/>
              <a:gd name="connsiteX31" fmla="*/ 6000750 w 6000750"/>
              <a:gd name="connsiteY31" fmla="*/ 5351743 h 5353050"/>
              <a:gd name="connsiteX32" fmla="*/ 6000750 w 6000750"/>
              <a:gd name="connsiteY32" fmla="*/ 5353050 h 5353050"/>
              <a:gd name="connsiteX33" fmla="*/ 5723837 w 6000750"/>
              <a:gd name="connsiteY33" fmla="*/ 5353050 h 5353050"/>
              <a:gd name="connsiteX34" fmla="*/ 5455577 w 6000750"/>
              <a:gd name="connsiteY34" fmla="*/ 5353050 h 5353050"/>
              <a:gd name="connsiteX35" fmla="*/ 5195832 w 6000750"/>
              <a:gd name="connsiteY35" fmla="*/ 5353050 h 5353050"/>
              <a:gd name="connsiteX36" fmla="*/ 4944466 w 6000750"/>
              <a:gd name="connsiteY36" fmla="*/ 5353050 h 5353050"/>
              <a:gd name="connsiteX37" fmla="*/ 4466317 w 6000750"/>
              <a:gd name="connsiteY37" fmla="*/ 5353050 h 5353050"/>
              <a:gd name="connsiteX38" fmla="*/ 4020034 w 6000750"/>
              <a:gd name="connsiteY38" fmla="*/ 5353050 h 5353050"/>
              <a:gd name="connsiteX39" fmla="*/ 3604515 w 6000750"/>
              <a:gd name="connsiteY39" fmla="*/ 5353050 h 5353050"/>
              <a:gd name="connsiteX40" fmla="*/ 3218664 w 6000750"/>
              <a:gd name="connsiteY40" fmla="*/ 5353050 h 5353050"/>
              <a:gd name="connsiteX41" fmla="*/ 2861381 w 6000750"/>
              <a:gd name="connsiteY41" fmla="*/ 5353050 h 5353050"/>
              <a:gd name="connsiteX42" fmla="*/ 2531566 w 6000750"/>
              <a:gd name="connsiteY42" fmla="*/ 5353050 h 5353050"/>
              <a:gd name="connsiteX43" fmla="*/ 2228123 w 6000750"/>
              <a:gd name="connsiteY43" fmla="*/ 5353050 h 5353050"/>
              <a:gd name="connsiteX44" fmla="*/ 1949951 w 6000750"/>
              <a:gd name="connsiteY44" fmla="*/ 5353050 h 5353050"/>
              <a:gd name="connsiteX45" fmla="*/ 1695952 w 6000750"/>
              <a:gd name="connsiteY45" fmla="*/ 5353050 h 5353050"/>
              <a:gd name="connsiteX46" fmla="*/ 1465027 w 6000750"/>
              <a:gd name="connsiteY46" fmla="*/ 5353050 h 5353050"/>
              <a:gd name="connsiteX47" fmla="*/ 1256078 w 6000750"/>
              <a:gd name="connsiteY47" fmla="*/ 5353050 h 5353050"/>
              <a:gd name="connsiteX48" fmla="*/ 1068005 w 6000750"/>
              <a:gd name="connsiteY48" fmla="*/ 5353050 h 5353050"/>
              <a:gd name="connsiteX49" fmla="*/ 899710 w 6000750"/>
              <a:gd name="connsiteY49" fmla="*/ 5353050 h 5353050"/>
              <a:gd name="connsiteX50" fmla="*/ 750094 w 6000750"/>
              <a:gd name="connsiteY50" fmla="*/ 5353050 h 5353050"/>
              <a:gd name="connsiteX51" fmla="*/ 618059 w 6000750"/>
              <a:gd name="connsiteY51" fmla="*/ 5353050 h 5353050"/>
              <a:gd name="connsiteX52" fmla="*/ 502505 w 6000750"/>
              <a:gd name="connsiteY52" fmla="*/ 5353050 h 5353050"/>
              <a:gd name="connsiteX53" fmla="*/ 402333 w 6000750"/>
              <a:gd name="connsiteY53" fmla="*/ 5353050 h 5353050"/>
              <a:gd name="connsiteX54" fmla="*/ 316446 w 6000750"/>
              <a:gd name="connsiteY54" fmla="*/ 5353050 h 5353050"/>
              <a:gd name="connsiteX55" fmla="*/ 243744 w 6000750"/>
              <a:gd name="connsiteY55" fmla="*/ 5353050 h 5353050"/>
              <a:gd name="connsiteX56" fmla="*/ 183129 w 6000750"/>
              <a:gd name="connsiteY56" fmla="*/ 5353050 h 5353050"/>
              <a:gd name="connsiteX57" fmla="*/ 133501 w 6000750"/>
              <a:gd name="connsiteY57" fmla="*/ 5353050 h 5353050"/>
              <a:gd name="connsiteX58" fmla="*/ 93762 w 6000750"/>
              <a:gd name="connsiteY58" fmla="*/ 5353050 h 5353050"/>
              <a:gd name="connsiteX59" fmla="*/ 62813 w 6000750"/>
              <a:gd name="connsiteY59" fmla="*/ 5353050 h 5353050"/>
              <a:gd name="connsiteX60" fmla="*/ 39556 w 6000750"/>
              <a:gd name="connsiteY60" fmla="*/ 5353050 h 5353050"/>
              <a:gd name="connsiteX61" fmla="*/ 11721 w 6000750"/>
              <a:gd name="connsiteY61" fmla="*/ 5353050 h 5353050"/>
              <a:gd name="connsiteX62" fmla="*/ 1465 w 6000750"/>
              <a:gd name="connsiteY62" fmla="*/ 5353050 h 5353050"/>
              <a:gd name="connsiteX63" fmla="*/ 0 w 6000750"/>
              <a:gd name="connsiteY63" fmla="*/ 5353050 h 5353050"/>
              <a:gd name="connsiteX64" fmla="*/ 1348772 w 6000750"/>
              <a:gd name="connsiteY64" fmla="*/ 302895 h 5353050"/>
              <a:gd name="connsiteX65" fmla="*/ 1731279 w 6000750"/>
              <a:gd name="connsiteY65" fmla="*/ 0 h 535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00750" h="5353050">
                <a:moveTo>
                  <a:pt x="1731279" y="0"/>
                </a:moveTo>
                <a:lnTo>
                  <a:pt x="6000750" y="0"/>
                </a:lnTo>
                <a:lnTo>
                  <a:pt x="6000750" y="247024"/>
                </a:lnTo>
                <a:lnTo>
                  <a:pt x="6000750" y="486329"/>
                </a:lnTo>
                <a:lnTo>
                  <a:pt x="6000750" y="718038"/>
                </a:lnTo>
                <a:lnTo>
                  <a:pt x="6000750" y="942273"/>
                </a:lnTo>
                <a:lnTo>
                  <a:pt x="6000750" y="1368811"/>
                </a:lnTo>
                <a:lnTo>
                  <a:pt x="6000750" y="1766925"/>
                </a:lnTo>
                <a:lnTo>
                  <a:pt x="6000750" y="2137594"/>
                </a:lnTo>
                <a:lnTo>
                  <a:pt x="6000750" y="2481798"/>
                </a:lnTo>
                <a:lnTo>
                  <a:pt x="6000750" y="2800517"/>
                </a:lnTo>
                <a:lnTo>
                  <a:pt x="6000750" y="3094732"/>
                </a:lnTo>
                <a:lnTo>
                  <a:pt x="6000750" y="3365423"/>
                </a:lnTo>
                <a:lnTo>
                  <a:pt x="6000750" y="3613570"/>
                </a:lnTo>
                <a:lnTo>
                  <a:pt x="6000750" y="3840154"/>
                </a:lnTo>
                <a:lnTo>
                  <a:pt x="6000750" y="4046153"/>
                </a:lnTo>
                <a:lnTo>
                  <a:pt x="6000750" y="4232549"/>
                </a:lnTo>
                <a:lnTo>
                  <a:pt x="6000750" y="4400322"/>
                </a:lnTo>
                <a:lnTo>
                  <a:pt x="6000750" y="4550452"/>
                </a:lnTo>
                <a:lnTo>
                  <a:pt x="6000750" y="4683919"/>
                </a:lnTo>
                <a:lnTo>
                  <a:pt x="6000750" y="4801703"/>
                </a:lnTo>
                <a:lnTo>
                  <a:pt x="6000750" y="4904785"/>
                </a:lnTo>
                <a:lnTo>
                  <a:pt x="6000750" y="4994144"/>
                </a:lnTo>
                <a:lnTo>
                  <a:pt x="6000750" y="5070761"/>
                </a:lnTo>
                <a:lnTo>
                  <a:pt x="6000750" y="5135615"/>
                </a:lnTo>
                <a:lnTo>
                  <a:pt x="6000750" y="5189688"/>
                </a:lnTo>
                <a:lnTo>
                  <a:pt x="6000750" y="5233959"/>
                </a:lnTo>
                <a:lnTo>
                  <a:pt x="6000750" y="5269409"/>
                </a:lnTo>
                <a:lnTo>
                  <a:pt x="6000750" y="5297017"/>
                </a:lnTo>
                <a:lnTo>
                  <a:pt x="6000750" y="5317764"/>
                </a:lnTo>
                <a:lnTo>
                  <a:pt x="6000750" y="5342595"/>
                </a:lnTo>
                <a:lnTo>
                  <a:pt x="6000750" y="5351743"/>
                </a:lnTo>
                <a:lnTo>
                  <a:pt x="6000750" y="5353050"/>
                </a:lnTo>
                <a:lnTo>
                  <a:pt x="5723837" y="5353050"/>
                </a:lnTo>
                <a:lnTo>
                  <a:pt x="5455577" y="5353050"/>
                </a:lnTo>
                <a:lnTo>
                  <a:pt x="5195832" y="5353050"/>
                </a:lnTo>
                <a:lnTo>
                  <a:pt x="4944466" y="5353050"/>
                </a:lnTo>
                <a:lnTo>
                  <a:pt x="4466317" y="5353050"/>
                </a:lnTo>
                <a:lnTo>
                  <a:pt x="4020034" y="5353050"/>
                </a:lnTo>
                <a:lnTo>
                  <a:pt x="3604515" y="5353050"/>
                </a:lnTo>
                <a:lnTo>
                  <a:pt x="3218664" y="5353050"/>
                </a:lnTo>
                <a:lnTo>
                  <a:pt x="2861381" y="5353050"/>
                </a:lnTo>
                <a:lnTo>
                  <a:pt x="2531566" y="5353050"/>
                </a:lnTo>
                <a:lnTo>
                  <a:pt x="2228123" y="5353050"/>
                </a:lnTo>
                <a:lnTo>
                  <a:pt x="1949951" y="5353050"/>
                </a:lnTo>
                <a:lnTo>
                  <a:pt x="1695952" y="5353050"/>
                </a:lnTo>
                <a:lnTo>
                  <a:pt x="1465027" y="5353050"/>
                </a:lnTo>
                <a:lnTo>
                  <a:pt x="1256078" y="5353050"/>
                </a:lnTo>
                <a:lnTo>
                  <a:pt x="1068005" y="5353050"/>
                </a:lnTo>
                <a:lnTo>
                  <a:pt x="899710" y="5353050"/>
                </a:lnTo>
                <a:lnTo>
                  <a:pt x="750094" y="5353050"/>
                </a:lnTo>
                <a:lnTo>
                  <a:pt x="618059" y="5353050"/>
                </a:lnTo>
                <a:lnTo>
                  <a:pt x="502505" y="5353050"/>
                </a:lnTo>
                <a:lnTo>
                  <a:pt x="402333" y="5353050"/>
                </a:lnTo>
                <a:lnTo>
                  <a:pt x="316446" y="5353050"/>
                </a:lnTo>
                <a:lnTo>
                  <a:pt x="243744" y="5353050"/>
                </a:lnTo>
                <a:lnTo>
                  <a:pt x="183129" y="5353050"/>
                </a:lnTo>
                <a:lnTo>
                  <a:pt x="133501" y="5353050"/>
                </a:lnTo>
                <a:lnTo>
                  <a:pt x="93762" y="5353050"/>
                </a:lnTo>
                <a:lnTo>
                  <a:pt x="62813" y="5353050"/>
                </a:lnTo>
                <a:lnTo>
                  <a:pt x="39556" y="5353050"/>
                </a:lnTo>
                <a:lnTo>
                  <a:pt x="11721" y="5353050"/>
                </a:lnTo>
                <a:lnTo>
                  <a:pt x="1465" y="5353050"/>
                </a:lnTo>
                <a:lnTo>
                  <a:pt x="0" y="5353050"/>
                </a:lnTo>
                <a:cubicBezTo>
                  <a:pt x="1348772" y="302895"/>
                  <a:pt x="1348772" y="302895"/>
                  <a:pt x="1348772" y="302895"/>
                </a:cubicBezTo>
                <a:cubicBezTo>
                  <a:pt x="1390991" y="125413"/>
                  <a:pt x="1549072" y="0"/>
                  <a:pt x="1731279"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buFontTx/>
              <a:buNone/>
              <a:defRPr sz="2309">
                <a:solidFill>
                  <a:schemeClr val="tx1"/>
                </a:solidFill>
              </a:defRPr>
            </a:lvl1pPr>
          </a:lstStyle>
          <a:p>
            <a:r>
              <a:rPr lang="nl-NL" dirty="0"/>
              <a:t>[Klik op het pictogram om een afbeelding in te voegen]</a:t>
            </a:r>
          </a:p>
        </p:txBody>
      </p:sp>
      <p:sp>
        <p:nvSpPr>
          <p:cNvPr id="2" name="02_Title 5 (JU-Free)">
            <a:extLst>
              <a:ext uri="{FF2B5EF4-FFF2-40B4-BE49-F238E27FC236}">
                <a16:creationId xmlns:a16="http://schemas.microsoft.com/office/drawing/2014/main" id="{56B1AAAC-F8F2-4B30-95E0-2028FB7B6CDF}"/>
              </a:ext>
            </a:extLst>
          </p:cNvPr>
          <p:cNvSpPr>
            <a:spLocks noGrp="1"/>
          </p:cNvSpPr>
          <p:nvPr>
            <p:ph type="title" hasCustomPrompt="1"/>
          </p:nvPr>
        </p:nvSpPr>
        <p:spPr>
          <a:xfrm>
            <a:off x="1214623" y="2429505"/>
            <a:ext cx="7329620" cy="2157065"/>
          </a:xfrm>
        </p:spPr>
        <p:txBody>
          <a:bodyPr anchor="b"/>
          <a:lstStyle>
            <a:lvl1pPr>
              <a:defRPr sz="14017">
                <a:solidFill>
                  <a:schemeClr val="accent1"/>
                </a:solidFill>
              </a:defRPr>
            </a:lvl1pPr>
          </a:lstStyle>
          <a:p>
            <a:r>
              <a:rPr lang="nl-NL" dirty="0"/>
              <a:t>[Titel]</a:t>
            </a:r>
            <a:endParaRPr lang="de-DE" dirty="0"/>
          </a:p>
        </p:txBody>
      </p:sp>
      <p:sp>
        <p:nvSpPr>
          <p:cNvPr id="3" name="03_Subtitle 6 [PHJU] (JU-Free)"/>
          <p:cNvSpPr>
            <a:spLocks noGrp="1"/>
          </p:cNvSpPr>
          <p:nvPr>
            <p:ph type="subTitle" idx="1" hasCustomPrompt="1"/>
          </p:nvPr>
        </p:nvSpPr>
        <p:spPr>
          <a:xfrm>
            <a:off x="1214623" y="4733172"/>
            <a:ext cx="7329620" cy="586411"/>
          </a:xfrm>
        </p:spPr>
        <p:txBody>
          <a:bodyPr/>
          <a:lstStyle>
            <a:lvl1pPr marL="0" indent="0" algn="l">
              <a:buNone/>
              <a:defRPr sz="3710">
                <a:solidFill>
                  <a:srgbClr val="FFFFFF"/>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dirty="0"/>
              <a:t>[Subtitel]</a:t>
            </a:r>
          </a:p>
        </p:txBody>
      </p:sp>
      <p:sp>
        <p:nvSpPr>
          <p:cNvPr id="12" name="04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a:xfrm>
            <a:off x="1214623" y="9068423"/>
            <a:ext cx="6282531" cy="1826910"/>
          </a:xfrm>
        </p:spPr>
        <p:txBody>
          <a:bodyPr/>
          <a:lstStyle>
            <a:lvl1pPr marL="0" indent="0">
              <a:spcAft>
                <a:spcPts val="0"/>
              </a:spcAft>
              <a:buNone/>
              <a:defRPr sz="2968">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dirty="0"/>
              <a:t>[Naam</a:t>
            </a:r>
            <a:br>
              <a:rPr lang="nl-NL" dirty="0"/>
            </a:br>
            <a:r>
              <a:rPr lang="nl-NL" dirty="0"/>
              <a:t>Datum</a:t>
            </a:r>
            <a:br>
              <a:rPr lang="nl-NL" dirty="0"/>
            </a:br>
            <a:r>
              <a:rPr lang="nl-NL" dirty="0"/>
              <a:t>Locatie]</a:t>
            </a:r>
          </a:p>
          <a:p>
            <a:pPr lvl="0"/>
            <a:r>
              <a:rPr lang="nl-NL" dirty="0"/>
              <a:t>JU-LEVEL1=Standaard</a:t>
            </a:r>
          </a:p>
        </p:txBody>
      </p:sp>
    </p:spTree>
    <p:extLst>
      <p:ext uri="{BB962C8B-B14F-4D97-AF65-F5344CB8AC3E}">
        <p14:creationId xmlns:p14="http://schemas.microsoft.com/office/powerpoint/2010/main" val="111303928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Afb. met kleurvlak en bijschrift]">
    <p:spTree>
      <p:nvGrpSpPr>
        <p:cNvPr id="1" name=""/>
        <p:cNvGrpSpPr/>
        <p:nvPr/>
      </p:nvGrpSpPr>
      <p:grpSpPr>
        <a:xfrm>
          <a:off x="0" y="0"/>
          <a:ext cx="0" cy="0"/>
          <a:chOff x="0" y="0"/>
          <a:chExt cx="0" cy="0"/>
        </a:xfrm>
      </p:grpSpPr>
      <p:sp>
        <p:nvSpPr>
          <p:cNvPr id="2" name="01_Rectangle 1[PHJU] (JU-Free)">
            <a:extLst>
              <a:ext uri="{FF2B5EF4-FFF2-40B4-BE49-F238E27FC236}">
                <a16:creationId xmlns:a16="http://schemas.microsoft.com/office/drawing/2014/main" id="{1BDEA89F-C98A-29D0-C765-A276D3E5AADF}"/>
              </a:ext>
            </a:extLst>
          </p:cNvPr>
          <p:cNvSpPr>
            <a:spLocks noGrp="1"/>
          </p:cNvSpPr>
          <p:nvPr>
            <p:ph type="pic" sz="quarter" idx="12" hasCustomPrompt="1"/>
          </p:nvPr>
        </p:nvSpPr>
        <p:spPr>
          <a:xfrm>
            <a:off x="0" y="0"/>
            <a:ext cx="13654035" cy="11309350"/>
          </a:xfrm>
          <a:custGeom>
            <a:avLst/>
            <a:gdLst>
              <a:gd name="connsiteX0" fmla="*/ 0 w 8280400"/>
              <a:gd name="connsiteY0" fmla="*/ 0 h 6858000"/>
              <a:gd name="connsiteX1" fmla="*/ 8280400 w 8280400"/>
              <a:gd name="connsiteY1" fmla="*/ 0 h 6858000"/>
              <a:gd name="connsiteX2" fmla="*/ 8280400 w 8280400"/>
              <a:gd name="connsiteY2" fmla="*/ 6858000 h 6858000"/>
              <a:gd name="connsiteX3" fmla="*/ 0 w 8280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280400" h="6858000">
                <a:moveTo>
                  <a:pt x="0" y="0"/>
                </a:moveTo>
                <a:lnTo>
                  <a:pt x="8280400" y="0"/>
                </a:lnTo>
                <a:lnTo>
                  <a:pt x="8280400" y="6858000"/>
                </a:lnTo>
                <a:lnTo>
                  <a:pt x="0" y="6858000"/>
                </a:lnTo>
                <a:close/>
              </a:path>
            </a:pathLst>
          </a:custGeom>
          <a:solidFill>
            <a:schemeClr val="bg1">
              <a:lumMod val="40000"/>
              <a:lumOff val="60000"/>
            </a:schemeClr>
          </a:solidFill>
        </p:spPr>
        <p:txBody>
          <a:bodyPr wrap="square" lIns="0" tIns="0" rIns="0" bIns="0" anchor="t">
            <a:noAutofit/>
          </a:bodyPr>
          <a:lstStyle>
            <a:lvl1pPr marL="0" marR="0" indent="0" algn="l" defTabSz="1507846" rtl="0" eaLnBrk="1" fontAlgn="auto" latinLnBrk="0" hangingPunct="1">
              <a:lnSpc>
                <a:spcPct val="100000"/>
              </a:lnSpc>
              <a:spcBef>
                <a:spcPts val="0"/>
              </a:spcBef>
              <a:spcAft>
                <a:spcPts val="0"/>
              </a:spcAft>
              <a:buClr>
                <a:schemeClr val="accent2"/>
              </a:buClr>
              <a:buSzPct val="90000"/>
              <a:buFontTx/>
              <a:buNone/>
              <a:tabLst/>
              <a:defRPr sz="2391"/>
            </a:lvl1pPr>
          </a:lstStyle>
          <a:p>
            <a:pPr marL="0" marR="0" lvl="0" indent="0" algn="l"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dirty="0"/>
              <a:t>[Klik op het pictogram om een afbeelding in te voegen]</a:t>
            </a:r>
          </a:p>
        </p:txBody>
      </p:sp>
      <p:sp>
        <p:nvSpPr>
          <p:cNvPr id="3" name="02_Frame 2 (JU-Free)">
            <a:extLst>
              <a:ext uri="{FF2B5EF4-FFF2-40B4-BE49-F238E27FC236}">
                <a16:creationId xmlns:a16="http://schemas.microsoft.com/office/drawing/2014/main" id="{0E13612F-0630-23A0-AB97-C7B56205E5F6}"/>
              </a:ext>
            </a:extLst>
          </p:cNvPr>
          <p:cNvSpPr>
            <a:spLocks noGrp="1"/>
          </p:cNvSpPr>
          <p:nvPr>
            <p:ph type="body" sz="quarter" idx="10" hasCustomPrompt="1"/>
          </p:nvPr>
        </p:nvSpPr>
        <p:spPr bwMode="ltGray">
          <a:xfrm>
            <a:off x="7392406" y="0"/>
            <a:ext cx="12711696" cy="11309350"/>
          </a:xfrm>
          <a:custGeom>
            <a:avLst/>
            <a:gdLst>
              <a:gd name="connsiteX0" fmla="*/ 2020933 w 7708925"/>
              <a:gd name="connsiteY0" fmla="*/ 0 h 6858000"/>
              <a:gd name="connsiteX1" fmla="*/ 7708925 w 7708925"/>
              <a:gd name="connsiteY1" fmla="*/ 0 h 6858000"/>
              <a:gd name="connsiteX2" fmla="*/ 7708925 w 7708925"/>
              <a:gd name="connsiteY2" fmla="*/ 238376 h 6858000"/>
              <a:gd name="connsiteX3" fmla="*/ 7708925 w 7708925"/>
              <a:gd name="connsiteY3" fmla="*/ 461859 h 6858000"/>
              <a:gd name="connsiteX4" fmla="*/ 7708925 w 7708925"/>
              <a:gd name="connsiteY4" fmla="*/ 670929 h 6858000"/>
              <a:gd name="connsiteX5" fmla="*/ 7708925 w 7708925"/>
              <a:gd name="connsiteY5" fmla="*/ 866066 h 6858000"/>
              <a:gd name="connsiteX6" fmla="*/ 7708925 w 7708925"/>
              <a:gd name="connsiteY6" fmla="*/ 1047751 h 6858000"/>
              <a:gd name="connsiteX7" fmla="*/ 7708925 w 7708925"/>
              <a:gd name="connsiteY7" fmla="*/ 1216464 h 6858000"/>
              <a:gd name="connsiteX8" fmla="*/ 7708925 w 7708925"/>
              <a:gd name="connsiteY8" fmla="*/ 1372685 h 6858000"/>
              <a:gd name="connsiteX9" fmla="*/ 7708925 w 7708925"/>
              <a:gd name="connsiteY9" fmla="*/ 1516896 h 6858000"/>
              <a:gd name="connsiteX10" fmla="*/ 7708925 w 7708925"/>
              <a:gd name="connsiteY10" fmla="*/ 1649576 h 6858000"/>
              <a:gd name="connsiteX11" fmla="*/ 7708925 w 7708925"/>
              <a:gd name="connsiteY11" fmla="*/ 1771207 h 6858000"/>
              <a:gd name="connsiteX12" fmla="*/ 7708925 w 7708925"/>
              <a:gd name="connsiteY12" fmla="*/ 1882268 h 6858000"/>
              <a:gd name="connsiteX13" fmla="*/ 7708925 w 7708925"/>
              <a:gd name="connsiteY13" fmla="*/ 1983239 h 6858000"/>
              <a:gd name="connsiteX14" fmla="*/ 7708925 w 7708925"/>
              <a:gd name="connsiteY14" fmla="*/ 2074602 h 6858000"/>
              <a:gd name="connsiteX15" fmla="*/ 7708925 w 7708925"/>
              <a:gd name="connsiteY15" fmla="*/ 2156837 h 6858000"/>
              <a:gd name="connsiteX16" fmla="*/ 7708925 w 7708925"/>
              <a:gd name="connsiteY16" fmla="*/ 2230423 h 6858000"/>
              <a:gd name="connsiteX17" fmla="*/ 7708925 w 7708925"/>
              <a:gd name="connsiteY17" fmla="*/ 2295843 h 6858000"/>
              <a:gd name="connsiteX18" fmla="*/ 7708925 w 7708925"/>
              <a:gd name="connsiteY18" fmla="*/ 2353575 h 6858000"/>
              <a:gd name="connsiteX19" fmla="*/ 7708925 w 7708925"/>
              <a:gd name="connsiteY19" fmla="*/ 2404101 h 6858000"/>
              <a:gd name="connsiteX20" fmla="*/ 7708925 w 7708925"/>
              <a:gd name="connsiteY20" fmla="*/ 2485455 h 6858000"/>
              <a:gd name="connsiteX21" fmla="*/ 7708925 w 7708925"/>
              <a:gd name="connsiteY21" fmla="*/ 2543748 h 6858000"/>
              <a:gd name="connsiteX22" fmla="*/ 7708925 w 7708925"/>
              <a:gd name="connsiteY22" fmla="*/ 2582823 h 6858000"/>
              <a:gd name="connsiteX23" fmla="*/ 7708925 w 7708925"/>
              <a:gd name="connsiteY23" fmla="*/ 2606524 h 6858000"/>
              <a:gd name="connsiteX24" fmla="*/ 7708925 w 7708925"/>
              <a:gd name="connsiteY24" fmla="*/ 2618696 h 6858000"/>
              <a:gd name="connsiteX25" fmla="*/ 7708925 w 7708925"/>
              <a:gd name="connsiteY25" fmla="*/ 2623180 h 6858000"/>
              <a:gd name="connsiteX26" fmla="*/ 7708925 w 7708925"/>
              <a:gd name="connsiteY26" fmla="*/ 2623820 h 6858000"/>
              <a:gd name="connsiteX27" fmla="*/ 6653382 w 7708925"/>
              <a:gd name="connsiteY27" fmla="*/ 6574155 h 6858000"/>
              <a:gd name="connsiteX28" fmla="*/ 6391084 w 7708925"/>
              <a:gd name="connsiteY28" fmla="*/ 6858000 h 6858000"/>
              <a:gd name="connsiteX29" fmla="*/ 6108718 w 7708925"/>
              <a:gd name="connsiteY29" fmla="*/ 6858000 h 6858000"/>
              <a:gd name="connsiteX30" fmla="*/ 5835176 w 7708925"/>
              <a:gd name="connsiteY30" fmla="*/ 6858000 h 6858000"/>
              <a:gd name="connsiteX31" fmla="*/ 5570317 w 7708925"/>
              <a:gd name="connsiteY31" fmla="*/ 6858000 h 6858000"/>
              <a:gd name="connsiteX32" fmla="*/ 5314000 w 7708925"/>
              <a:gd name="connsiteY32" fmla="*/ 6858000 h 6858000"/>
              <a:gd name="connsiteX33" fmla="*/ 4826437 w 7708925"/>
              <a:gd name="connsiteY33" fmla="*/ 6858000 h 6858000"/>
              <a:gd name="connsiteX34" fmla="*/ 4371366 w 7708925"/>
              <a:gd name="connsiteY34" fmla="*/ 6858000 h 6858000"/>
              <a:gd name="connsiteX35" fmla="*/ 3947665 w 7708925"/>
              <a:gd name="connsiteY35" fmla="*/ 6858000 h 6858000"/>
              <a:gd name="connsiteX36" fmla="*/ 3554216 w 7708925"/>
              <a:gd name="connsiteY36" fmla="*/ 6858000 h 6858000"/>
              <a:gd name="connsiteX37" fmla="*/ 3189898 w 7708925"/>
              <a:gd name="connsiteY37" fmla="*/ 6858000 h 6858000"/>
              <a:gd name="connsiteX38" fmla="*/ 2853589 w 7708925"/>
              <a:gd name="connsiteY38" fmla="*/ 6858000 h 6858000"/>
              <a:gd name="connsiteX39" fmla="*/ 2544170 w 7708925"/>
              <a:gd name="connsiteY39" fmla="*/ 6858000 h 6858000"/>
              <a:gd name="connsiteX40" fmla="*/ 2260521 w 7708925"/>
              <a:gd name="connsiteY40" fmla="*/ 6858000 h 6858000"/>
              <a:gd name="connsiteX41" fmla="*/ 2001520 w 7708925"/>
              <a:gd name="connsiteY41" fmla="*/ 6858000 h 6858000"/>
              <a:gd name="connsiteX42" fmla="*/ 1766049 w 7708925"/>
              <a:gd name="connsiteY42" fmla="*/ 6858000 h 6858000"/>
              <a:gd name="connsiteX43" fmla="*/ 1552985 w 7708925"/>
              <a:gd name="connsiteY43" fmla="*/ 6858000 h 6858000"/>
              <a:gd name="connsiteX44" fmla="*/ 1361208 w 7708925"/>
              <a:gd name="connsiteY44" fmla="*/ 6858000 h 6858000"/>
              <a:gd name="connsiteX45" fmla="*/ 1189600 w 7708925"/>
              <a:gd name="connsiteY45" fmla="*/ 6858000 h 6858000"/>
              <a:gd name="connsiteX46" fmla="*/ 1037038 w 7708925"/>
              <a:gd name="connsiteY46" fmla="*/ 6858000 h 6858000"/>
              <a:gd name="connsiteX47" fmla="*/ 902402 w 7708925"/>
              <a:gd name="connsiteY47" fmla="*/ 6858000 h 6858000"/>
              <a:gd name="connsiteX48" fmla="*/ 784573 w 7708925"/>
              <a:gd name="connsiteY48" fmla="*/ 6858000 h 6858000"/>
              <a:gd name="connsiteX49" fmla="*/ 682429 w 7708925"/>
              <a:gd name="connsiteY49" fmla="*/ 6858000 h 6858000"/>
              <a:gd name="connsiteX50" fmla="*/ 594851 w 7708925"/>
              <a:gd name="connsiteY50" fmla="*/ 6858000 h 6858000"/>
              <a:gd name="connsiteX51" fmla="*/ 520717 w 7708925"/>
              <a:gd name="connsiteY51" fmla="*/ 6858000 h 6858000"/>
              <a:gd name="connsiteX52" fmla="*/ 458908 w 7708925"/>
              <a:gd name="connsiteY52" fmla="*/ 6858000 h 6858000"/>
              <a:gd name="connsiteX53" fmla="*/ 408303 w 7708925"/>
              <a:gd name="connsiteY53" fmla="*/ 6858000 h 6858000"/>
              <a:gd name="connsiteX54" fmla="*/ 367782 w 7708925"/>
              <a:gd name="connsiteY54" fmla="*/ 6858000 h 6858000"/>
              <a:gd name="connsiteX55" fmla="*/ 336224 w 7708925"/>
              <a:gd name="connsiteY55" fmla="*/ 6858000 h 6858000"/>
              <a:gd name="connsiteX56" fmla="*/ 312509 w 7708925"/>
              <a:gd name="connsiteY56" fmla="*/ 6858000 h 6858000"/>
              <a:gd name="connsiteX57" fmla="*/ 284125 w 7708925"/>
              <a:gd name="connsiteY57" fmla="*/ 6858000 h 6858000"/>
              <a:gd name="connsiteX58" fmla="*/ 273668 w 7708925"/>
              <a:gd name="connsiteY58" fmla="*/ 6858000 h 6858000"/>
              <a:gd name="connsiteX59" fmla="*/ 272174 w 7708925"/>
              <a:gd name="connsiteY59" fmla="*/ 6858000 h 6858000"/>
              <a:gd name="connsiteX60" fmla="*/ 10828 w 7708925"/>
              <a:gd name="connsiteY60" fmla="*/ 6393180 h 6858000"/>
              <a:gd name="connsiteX61" fmla="*/ 1637965 w 7708925"/>
              <a:gd name="connsiteY61" fmla="*/ 302895 h 6858000"/>
              <a:gd name="connsiteX62" fmla="*/ 2020933 w 7708925"/>
              <a:gd name="connsiteY6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708925" h="6858000">
                <a:moveTo>
                  <a:pt x="2020933" y="0"/>
                </a:moveTo>
                <a:lnTo>
                  <a:pt x="7708925" y="0"/>
                </a:lnTo>
                <a:lnTo>
                  <a:pt x="7708925" y="238376"/>
                </a:lnTo>
                <a:lnTo>
                  <a:pt x="7708925" y="461859"/>
                </a:lnTo>
                <a:lnTo>
                  <a:pt x="7708925" y="670929"/>
                </a:lnTo>
                <a:lnTo>
                  <a:pt x="7708925" y="866066"/>
                </a:lnTo>
                <a:lnTo>
                  <a:pt x="7708925" y="1047751"/>
                </a:lnTo>
                <a:lnTo>
                  <a:pt x="7708925" y="1216464"/>
                </a:lnTo>
                <a:lnTo>
                  <a:pt x="7708925" y="1372685"/>
                </a:lnTo>
                <a:lnTo>
                  <a:pt x="7708925" y="1516896"/>
                </a:lnTo>
                <a:lnTo>
                  <a:pt x="7708925" y="1649576"/>
                </a:lnTo>
                <a:lnTo>
                  <a:pt x="7708925" y="1771207"/>
                </a:lnTo>
                <a:lnTo>
                  <a:pt x="7708925" y="1882268"/>
                </a:lnTo>
                <a:lnTo>
                  <a:pt x="7708925" y="1983239"/>
                </a:lnTo>
                <a:lnTo>
                  <a:pt x="7708925" y="2074602"/>
                </a:lnTo>
                <a:lnTo>
                  <a:pt x="7708925" y="2156837"/>
                </a:lnTo>
                <a:lnTo>
                  <a:pt x="7708925" y="2230423"/>
                </a:lnTo>
                <a:lnTo>
                  <a:pt x="7708925" y="2295843"/>
                </a:lnTo>
                <a:lnTo>
                  <a:pt x="7708925" y="2353575"/>
                </a:lnTo>
                <a:lnTo>
                  <a:pt x="7708925" y="2404101"/>
                </a:lnTo>
                <a:lnTo>
                  <a:pt x="7708925" y="2485455"/>
                </a:lnTo>
                <a:lnTo>
                  <a:pt x="7708925" y="2543748"/>
                </a:lnTo>
                <a:lnTo>
                  <a:pt x="7708925" y="2582823"/>
                </a:lnTo>
                <a:lnTo>
                  <a:pt x="7708925" y="2606524"/>
                </a:lnTo>
                <a:lnTo>
                  <a:pt x="7708925" y="2618696"/>
                </a:lnTo>
                <a:lnTo>
                  <a:pt x="7708925" y="2623180"/>
                </a:lnTo>
                <a:lnTo>
                  <a:pt x="7708925" y="2623820"/>
                </a:lnTo>
                <a:cubicBezTo>
                  <a:pt x="6653382" y="6574155"/>
                  <a:pt x="6653382" y="6574155"/>
                  <a:pt x="6653382" y="6574155"/>
                </a:cubicBezTo>
                <a:cubicBezTo>
                  <a:pt x="6620674" y="6710998"/>
                  <a:pt x="6519375" y="6816725"/>
                  <a:pt x="6391084" y="6858000"/>
                </a:cubicBezTo>
                <a:lnTo>
                  <a:pt x="6108718" y="6858000"/>
                </a:lnTo>
                <a:lnTo>
                  <a:pt x="5835176" y="6858000"/>
                </a:lnTo>
                <a:lnTo>
                  <a:pt x="5570317" y="6858000"/>
                </a:lnTo>
                <a:lnTo>
                  <a:pt x="5314000" y="6858000"/>
                </a:lnTo>
                <a:lnTo>
                  <a:pt x="4826437" y="6858000"/>
                </a:lnTo>
                <a:lnTo>
                  <a:pt x="4371366" y="6858000"/>
                </a:lnTo>
                <a:lnTo>
                  <a:pt x="3947665" y="6858000"/>
                </a:lnTo>
                <a:lnTo>
                  <a:pt x="3554216" y="6858000"/>
                </a:lnTo>
                <a:lnTo>
                  <a:pt x="3189898" y="6858000"/>
                </a:lnTo>
                <a:lnTo>
                  <a:pt x="2853589" y="6858000"/>
                </a:lnTo>
                <a:lnTo>
                  <a:pt x="2544170" y="6858000"/>
                </a:lnTo>
                <a:lnTo>
                  <a:pt x="2260521" y="6858000"/>
                </a:lnTo>
                <a:lnTo>
                  <a:pt x="2001520" y="6858000"/>
                </a:lnTo>
                <a:lnTo>
                  <a:pt x="1766049" y="6858000"/>
                </a:lnTo>
                <a:lnTo>
                  <a:pt x="1552985" y="6858000"/>
                </a:lnTo>
                <a:lnTo>
                  <a:pt x="1361208" y="6858000"/>
                </a:lnTo>
                <a:lnTo>
                  <a:pt x="1189600" y="6858000"/>
                </a:lnTo>
                <a:lnTo>
                  <a:pt x="1037038" y="6858000"/>
                </a:lnTo>
                <a:lnTo>
                  <a:pt x="902402" y="6858000"/>
                </a:lnTo>
                <a:lnTo>
                  <a:pt x="784573" y="6858000"/>
                </a:lnTo>
                <a:lnTo>
                  <a:pt x="682429" y="6858000"/>
                </a:lnTo>
                <a:lnTo>
                  <a:pt x="594851" y="6858000"/>
                </a:lnTo>
                <a:lnTo>
                  <a:pt x="520717" y="6858000"/>
                </a:lnTo>
                <a:lnTo>
                  <a:pt x="458908" y="6858000"/>
                </a:lnTo>
                <a:lnTo>
                  <a:pt x="408303" y="6858000"/>
                </a:lnTo>
                <a:lnTo>
                  <a:pt x="367782" y="6858000"/>
                </a:lnTo>
                <a:lnTo>
                  <a:pt x="336224" y="6858000"/>
                </a:lnTo>
                <a:lnTo>
                  <a:pt x="312509" y="6858000"/>
                </a:lnTo>
                <a:lnTo>
                  <a:pt x="284125" y="6858000"/>
                </a:lnTo>
                <a:lnTo>
                  <a:pt x="273668" y="6858000"/>
                </a:lnTo>
                <a:lnTo>
                  <a:pt x="272174" y="6858000"/>
                </a:lnTo>
                <a:cubicBezTo>
                  <a:pt x="83865" y="6797040"/>
                  <a:pt x="-38075" y="6598603"/>
                  <a:pt x="10828" y="6393180"/>
                </a:cubicBezTo>
                <a:cubicBezTo>
                  <a:pt x="1637965" y="302895"/>
                  <a:pt x="1637965" y="302895"/>
                  <a:pt x="1637965" y="302895"/>
                </a:cubicBezTo>
                <a:cubicBezTo>
                  <a:pt x="1680517" y="125413"/>
                  <a:pt x="1838658" y="0"/>
                  <a:pt x="2020933" y="0"/>
                </a:cubicBezTo>
                <a:close/>
              </a:path>
            </a:pathLst>
          </a:custGeom>
          <a:solidFill>
            <a:srgbClr val="030369"/>
          </a:solid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1507846" rtl="0" eaLnBrk="1" latinLnBrk="0" hangingPunct="1">
              <a:lnSpc>
                <a:spcPct val="100000"/>
              </a:lnSpc>
              <a:spcBef>
                <a:spcPct val="0"/>
              </a:spcBef>
              <a:buFontTx/>
              <a:buNone/>
              <a:defRPr sz="544">
                <a:latin typeface="Arial" panose="020B0604020202020204" pitchFamily="34" charset="0"/>
              </a:defRPr>
            </a:lvl1pPr>
            <a:lvl2pPr marL="0" indent="0" algn="l" defTabSz="1507846" rtl="0" eaLnBrk="1" latinLnBrk="0" hangingPunct="1">
              <a:lnSpc>
                <a:spcPct val="100000"/>
              </a:lnSpc>
              <a:spcBef>
                <a:spcPct val="0"/>
              </a:spcBef>
              <a:buFontTx/>
              <a:buNone/>
              <a:defRPr sz="4617"/>
            </a:lvl2pPr>
            <a:lvl3pPr marL="0" indent="0" algn="l" defTabSz="1507846" rtl="0" eaLnBrk="1" latinLnBrk="0" hangingPunct="1">
              <a:lnSpc>
                <a:spcPct val="100000"/>
              </a:lnSpc>
              <a:spcBef>
                <a:spcPct val="0"/>
              </a:spcBef>
              <a:buFontTx/>
              <a:buNone/>
              <a:defRPr sz="4617"/>
            </a:lvl3pPr>
            <a:lvl4pPr marL="0" indent="0" algn="l" defTabSz="1507846" rtl="0" eaLnBrk="1" latinLnBrk="0" hangingPunct="1">
              <a:lnSpc>
                <a:spcPct val="100000"/>
              </a:lnSpc>
              <a:spcBef>
                <a:spcPct val="0"/>
              </a:spcBef>
              <a:buFontTx/>
              <a:buNone/>
              <a:defRPr sz="4617"/>
            </a:lvl4pPr>
            <a:lvl5pPr marL="0" indent="0" algn="l" defTabSz="1507846" rtl="0" eaLnBrk="1" latinLnBrk="0" hangingPunct="1">
              <a:lnSpc>
                <a:spcPct val="100000"/>
              </a:lnSpc>
              <a:spcBef>
                <a:spcPct val="0"/>
              </a:spcBef>
              <a:buFontTx/>
              <a:buNone/>
              <a:defRPr sz="4617"/>
            </a:lvl5pPr>
          </a:lstStyle>
          <a:p>
            <a:pPr lvl="0"/>
            <a:r>
              <a:rPr lang="nl-NL" dirty="0"/>
              <a:t> </a:t>
            </a:r>
          </a:p>
        </p:txBody>
      </p:sp>
      <p:sp>
        <p:nvSpPr>
          <p:cNvPr id="4" name="03_Frame 3 (JU-Free)">
            <a:extLst>
              <a:ext uri="{FF2B5EF4-FFF2-40B4-BE49-F238E27FC236}">
                <a16:creationId xmlns:a16="http://schemas.microsoft.com/office/drawing/2014/main" id="{5AD6D322-E5E3-751C-9FED-C92D20ED0864}"/>
              </a:ext>
            </a:extLst>
          </p:cNvPr>
          <p:cNvSpPr>
            <a:spLocks noGrp="1"/>
          </p:cNvSpPr>
          <p:nvPr>
            <p:ph type="body" sz="quarter" idx="21" hasCustomPrompt="1"/>
          </p:nvPr>
        </p:nvSpPr>
        <p:spPr bwMode="ltGray">
          <a:xfrm>
            <a:off x="10266204" y="0"/>
            <a:ext cx="9837898" cy="11309350"/>
          </a:xfrm>
          <a:custGeom>
            <a:avLst/>
            <a:gdLst>
              <a:gd name="connsiteX0" fmla="*/ 1935772 w 5966129"/>
              <a:gd name="connsiteY0" fmla="*/ 0 h 6858000"/>
              <a:gd name="connsiteX1" fmla="*/ 5966129 w 5966129"/>
              <a:gd name="connsiteY1" fmla="*/ 0 h 6858000"/>
              <a:gd name="connsiteX2" fmla="*/ 5966129 w 5966129"/>
              <a:gd name="connsiteY2" fmla="*/ 316472 h 6858000"/>
              <a:gd name="connsiteX3" fmla="*/ 5966129 w 5966129"/>
              <a:gd name="connsiteY3" fmla="*/ 623055 h 6858000"/>
              <a:gd name="connsiteX4" fmla="*/ 5966129 w 5966129"/>
              <a:gd name="connsiteY4" fmla="*/ 919906 h 6858000"/>
              <a:gd name="connsiteX5" fmla="*/ 5966129 w 5966129"/>
              <a:gd name="connsiteY5" fmla="*/ 1207182 h 6858000"/>
              <a:gd name="connsiteX6" fmla="*/ 5966129 w 5966129"/>
              <a:gd name="connsiteY6" fmla="*/ 1485040 h 6858000"/>
              <a:gd name="connsiteX7" fmla="*/ 5966129 w 5966129"/>
              <a:gd name="connsiteY7" fmla="*/ 1753637 h 6858000"/>
              <a:gd name="connsiteX8" fmla="*/ 5966129 w 5966129"/>
              <a:gd name="connsiteY8" fmla="*/ 2013130 h 6858000"/>
              <a:gd name="connsiteX9" fmla="*/ 5966129 w 5966129"/>
              <a:gd name="connsiteY9" fmla="*/ 2263676 h 6858000"/>
              <a:gd name="connsiteX10" fmla="*/ 5966129 w 5966129"/>
              <a:gd name="connsiteY10" fmla="*/ 2505432 h 6858000"/>
              <a:gd name="connsiteX11" fmla="*/ 5966129 w 5966129"/>
              <a:gd name="connsiteY11" fmla="*/ 2738554 h 6858000"/>
              <a:gd name="connsiteX12" fmla="*/ 5966129 w 5966129"/>
              <a:gd name="connsiteY12" fmla="*/ 3179527 h 6858000"/>
              <a:gd name="connsiteX13" fmla="*/ 5966129 w 5966129"/>
              <a:gd name="connsiteY13" fmla="*/ 3587851 h 6858000"/>
              <a:gd name="connsiteX14" fmla="*/ 5966129 w 5966129"/>
              <a:gd name="connsiteY14" fmla="*/ 3964781 h 6858000"/>
              <a:gd name="connsiteX15" fmla="*/ 5966129 w 5966129"/>
              <a:gd name="connsiteY15" fmla="*/ 4311574 h 6858000"/>
              <a:gd name="connsiteX16" fmla="*/ 5966129 w 5966129"/>
              <a:gd name="connsiteY16" fmla="*/ 4629485 h 6858000"/>
              <a:gd name="connsiteX17" fmla="*/ 5966129 w 5966129"/>
              <a:gd name="connsiteY17" fmla="*/ 4919770 h 6858000"/>
              <a:gd name="connsiteX18" fmla="*/ 5966129 w 5966129"/>
              <a:gd name="connsiteY18" fmla="*/ 5183684 h 6858000"/>
              <a:gd name="connsiteX19" fmla="*/ 5966129 w 5966129"/>
              <a:gd name="connsiteY19" fmla="*/ 5422483 h 6858000"/>
              <a:gd name="connsiteX20" fmla="*/ 5966129 w 5966129"/>
              <a:gd name="connsiteY20" fmla="*/ 5637424 h 6858000"/>
              <a:gd name="connsiteX21" fmla="*/ 5966129 w 5966129"/>
              <a:gd name="connsiteY21" fmla="*/ 5829761 h 6858000"/>
              <a:gd name="connsiteX22" fmla="*/ 5966129 w 5966129"/>
              <a:gd name="connsiteY22" fmla="*/ 6000750 h 6858000"/>
              <a:gd name="connsiteX23" fmla="*/ 5966129 w 5966129"/>
              <a:gd name="connsiteY23" fmla="*/ 6151648 h 6858000"/>
              <a:gd name="connsiteX24" fmla="*/ 5966129 w 5966129"/>
              <a:gd name="connsiteY24" fmla="*/ 6283710 h 6858000"/>
              <a:gd name="connsiteX25" fmla="*/ 5966129 w 5966129"/>
              <a:gd name="connsiteY25" fmla="*/ 6398191 h 6858000"/>
              <a:gd name="connsiteX26" fmla="*/ 5966129 w 5966129"/>
              <a:gd name="connsiteY26" fmla="*/ 6496348 h 6858000"/>
              <a:gd name="connsiteX27" fmla="*/ 5966129 w 5966129"/>
              <a:gd name="connsiteY27" fmla="*/ 6579436 h 6858000"/>
              <a:gd name="connsiteX28" fmla="*/ 5966129 w 5966129"/>
              <a:gd name="connsiteY28" fmla="*/ 6648711 h 6858000"/>
              <a:gd name="connsiteX29" fmla="*/ 5966129 w 5966129"/>
              <a:gd name="connsiteY29" fmla="*/ 6705428 h 6858000"/>
              <a:gd name="connsiteX30" fmla="*/ 5966129 w 5966129"/>
              <a:gd name="connsiteY30" fmla="*/ 6750844 h 6858000"/>
              <a:gd name="connsiteX31" fmla="*/ 5966129 w 5966129"/>
              <a:gd name="connsiteY31" fmla="*/ 6786214 h 6858000"/>
              <a:gd name="connsiteX32" fmla="*/ 5966129 w 5966129"/>
              <a:gd name="connsiteY32" fmla="*/ 6812794 h 6858000"/>
              <a:gd name="connsiteX33" fmla="*/ 5966129 w 5966129"/>
              <a:gd name="connsiteY33" fmla="*/ 6844606 h 6858000"/>
              <a:gd name="connsiteX34" fmla="*/ 5966129 w 5966129"/>
              <a:gd name="connsiteY34" fmla="*/ 6856326 h 6858000"/>
              <a:gd name="connsiteX35" fmla="*/ 5966129 w 5966129"/>
              <a:gd name="connsiteY35" fmla="*/ 6858000 h 6858000"/>
              <a:gd name="connsiteX36" fmla="*/ 5704989 w 5966129"/>
              <a:gd name="connsiteY36" fmla="*/ 6858000 h 6858000"/>
              <a:gd name="connsiteX37" fmla="*/ 5452008 w 5966129"/>
              <a:gd name="connsiteY37" fmla="*/ 6858000 h 6858000"/>
              <a:gd name="connsiteX38" fmla="*/ 5207058 w 5966129"/>
              <a:gd name="connsiteY38" fmla="*/ 6858000 h 6858000"/>
              <a:gd name="connsiteX39" fmla="*/ 4970009 w 5966129"/>
              <a:gd name="connsiteY39" fmla="*/ 6858000 h 6858000"/>
              <a:gd name="connsiteX40" fmla="*/ 4740732 w 5966129"/>
              <a:gd name="connsiteY40" fmla="*/ 6858000 h 6858000"/>
              <a:gd name="connsiteX41" fmla="*/ 4519096 w 5966129"/>
              <a:gd name="connsiteY41" fmla="*/ 6858000 h 6858000"/>
              <a:gd name="connsiteX42" fmla="*/ 4304973 w 5966129"/>
              <a:gd name="connsiteY42" fmla="*/ 6858000 h 6858000"/>
              <a:gd name="connsiteX43" fmla="*/ 4098232 w 5966129"/>
              <a:gd name="connsiteY43" fmla="*/ 6858000 h 6858000"/>
              <a:gd name="connsiteX44" fmla="*/ 3706381 w 5966129"/>
              <a:gd name="connsiteY44" fmla="*/ 6858000 h 6858000"/>
              <a:gd name="connsiteX45" fmla="*/ 3342507 w 5966129"/>
              <a:gd name="connsiteY45" fmla="*/ 6858000 h 6858000"/>
              <a:gd name="connsiteX46" fmla="*/ 3005574 w 5966129"/>
              <a:gd name="connsiteY46" fmla="*/ 6858000 h 6858000"/>
              <a:gd name="connsiteX47" fmla="*/ 2694546 w 5966129"/>
              <a:gd name="connsiteY47" fmla="*/ 6858000 h 6858000"/>
              <a:gd name="connsiteX48" fmla="*/ 2408386 w 5966129"/>
              <a:gd name="connsiteY48" fmla="*/ 6858000 h 6858000"/>
              <a:gd name="connsiteX49" fmla="*/ 2146059 w 5966129"/>
              <a:gd name="connsiteY49" fmla="*/ 6858000 h 6858000"/>
              <a:gd name="connsiteX50" fmla="*/ 1906527 w 5966129"/>
              <a:gd name="connsiteY50" fmla="*/ 6858000 h 6858000"/>
              <a:gd name="connsiteX51" fmla="*/ 1688756 w 5966129"/>
              <a:gd name="connsiteY51" fmla="*/ 6858000 h 6858000"/>
              <a:gd name="connsiteX52" fmla="*/ 1491708 w 5966129"/>
              <a:gd name="connsiteY52" fmla="*/ 6858000 h 6858000"/>
              <a:gd name="connsiteX53" fmla="*/ 1314347 w 5966129"/>
              <a:gd name="connsiteY53" fmla="*/ 6858000 h 6858000"/>
              <a:gd name="connsiteX54" fmla="*/ 1155638 w 5966129"/>
              <a:gd name="connsiteY54" fmla="*/ 6858000 h 6858000"/>
              <a:gd name="connsiteX55" fmla="*/ 1014544 w 5966129"/>
              <a:gd name="connsiteY55" fmla="*/ 6858000 h 6858000"/>
              <a:gd name="connsiteX56" fmla="*/ 890029 w 5966129"/>
              <a:gd name="connsiteY56" fmla="*/ 6858000 h 6858000"/>
              <a:gd name="connsiteX57" fmla="*/ 781057 w 5966129"/>
              <a:gd name="connsiteY57" fmla="*/ 6858000 h 6858000"/>
              <a:gd name="connsiteX58" fmla="*/ 686591 w 5966129"/>
              <a:gd name="connsiteY58" fmla="*/ 6858000 h 6858000"/>
              <a:gd name="connsiteX59" fmla="*/ 605596 w 5966129"/>
              <a:gd name="connsiteY59" fmla="*/ 6858000 h 6858000"/>
              <a:gd name="connsiteX60" fmla="*/ 537035 w 5966129"/>
              <a:gd name="connsiteY60" fmla="*/ 6858000 h 6858000"/>
              <a:gd name="connsiteX61" fmla="*/ 479872 w 5966129"/>
              <a:gd name="connsiteY61" fmla="*/ 6858000 h 6858000"/>
              <a:gd name="connsiteX62" fmla="*/ 433071 w 5966129"/>
              <a:gd name="connsiteY62" fmla="*/ 6858000 h 6858000"/>
              <a:gd name="connsiteX63" fmla="*/ 395596 w 5966129"/>
              <a:gd name="connsiteY63" fmla="*/ 6858000 h 6858000"/>
              <a:gd name="connsiteX64" fmla="*/ 366410 w 5966129"/>
              <a:gd name="connsiteY64" fmla="*/ 6858000 h 6858000"/>
              <a:gd name="connsiteX65" fmla="*/ 344477 w 5966129"/>
              <a:gd name="connsiteY65" fmla="*/ 6858000 h 6858000"/>
              <a:gd name="connsiteX66" fmla="*/ 318228 w 5966129"/>
              <a:gd name="connsiteY66" fmla="*/ 6858000 h 6858000"/>
              <a:gd name="connsiteX67" fmla="*/ 308556 w 5966129"/>
              <a:gd name="connsiteY67" fmla="*/ 6858000 h 6858000"/>
              <a:gd name="connsiteX68" fmla="*/ 307175 w 5966129"/>
              <a:gd name="connsiteY68" fmla="*/ 6858000 h 6858000"/>
              <a:gd name="connsiteX69" fmla="*/ 10806 w 5966129"/>
              <a:gd name="connsiteY69" fmla="*/ 6383655 h 6858000"/>
              <a:gd name="connsiteX70" fmla="*/ 1638768 w 5966129"/>
              <a:gd name="connsiteY70" fmla="*/ 293370 h 6858000"/>
              <a:gd name="connsiteX71" fmla="*/ 1935772 w 5966129"/>
              <a:gd name="connsiteY7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66129" h="6858000">
                <a:moveTo>
                  <a:pt x="1935772" y="0"/>
                </a:moveTo>
                <a:lnTo>
                  <a:pt x="5966129" y="0"/>
                </a:lnTo>
                <a:lnTo>
                  <a:pt x="5966129" y="316472"/>
                </a:lnTo>
                <a:lnTo>
                  <a:pt x="5966129" y="623055"/>
                </a:lnTo>
                <a:lnTo>
                  <a:pt x="5966129" y="919906"/>
                </a:lnTo>
                <a:lnTo>
                  <a:pt x="5966129" y="1207182"/>
                </a:lnTo>
                <a:lnTo>
                  <a:pt x="5966129" y="1485040"/>
                </a:lnTo>
                <a:lnTo>
                  <a:pt x="5966129" y="1753637"/>
                </a:lnTo>
                <a:lnTo>
                  <a:pt x="5966129" y="2013130"/>
                </a:lnTo>
                <a:lnTo>
                  <a:pt x="5966129" y="2263676"/>
                </a:lnTo>
                <a:lnTo>
                  <a:pt x="5966129" y="2505432"/>
                </a:lnTo>
                <a:lnTo>
                  <a:pt x="5966129" y="2738554"/>
                </a:lnTo>
                <a:lnTo>
                  <a:pt x="5966129" y="3179527"/>
                </a:lnTo>
                <a:lnTo>
                  <a:pt x="5966129" y="3587851"/>
                </a:lnTo>
                <a:lnTo>
                  <a:pt x="5966129" y="3964781"/>
                </a:lnTo>
                <a:lnTo>
                  <a:pt x="5966129" y="4311574"/>
                </a:lnTo>
                <a:lnTo>
                  <a:pt x="5966129" y="4629485"/>
                </a:lnTo>
                <a:lnTo>
                  <a:pt x="5966129" y="4919770"/>
                </a:lnTo>
                <a:lnTo>
                  <a:pt x="5966129" y="5183684"/>
                </a:lnTo>
                <a:lnTo>
                  <a:pt x="5966129" y="5422483"/>
                </a:lnTo>
                <a:lnTo>
                  <a:pt x="5966129" y="5637424"/>
                </a:lnTo>
                <a:lnTo>
                  <a:pt x="5966129" y="5829761"/>
                </a:lnTo>
                <a:lnTo>
                  <a:pt x="5966129" y="6000750"/>
                </a:lnTo>
                <a:lnTo>
                  <a:pt x="5966129" y="6151648"/>
                </a:lnTo>
                <a:lnTo>
                  <a:pt x="5966129" y="6283710"/>
                </a:lnTo>
                <a:lnTo>
                  <a:pt x="5966129" y="6398191"/>
                </a:lnTo>
                <a:lnTo>
                  <a:pt x="5966129" y="6496348"/>
                </a:lnTo>
                <a:lnTo>
                  <a:pt x="5966129" y="6579436"/>
                </a:lnTo>
                <a:lnTo>
                  <a:pt x="5966129" y="6648711"/>
                </a:lnTo>
                <a:lnTo>
                  <a:pt x="5966129" y="6705428"/>
                </a:lnTo>
                <a:lnTo>
                  <a:pt x="5966129" y="6750844"/>
                </a:lnTo>
                <a:lnTo>
                  <a:pt x="5966129" y="6786214"/>
                </a:lnTo>
                <a:lnTo>
                  <a:pt x="5966129" y="6812794"/>
                </a:lnTo>
                <a:lnTo>
                  <a:pt x="5966129" y="6844606"/>
                </a:lnTo>
                <a:lnTo>
                  <a:pt x="5966129" y="6856326"/>
                </a:lnTo>
                <a:lnTo>
                  <a:pt x="5966129" y="6858000"/>
                </a:lnTo>
                <a:lnTo>
                  <a:pt x="5704989" y="6858000"/>
                </a:lnTo>
                <a:lnTo>
                  <a:pt x="5452008" y="6858000"/>
                </a:lnTo>
                <a:lnTo>
                  <a:pt x="5207058" y="6858000"/>
                </a:lnTo>
                <a:lnTo>
                  <a:pt x="4970009" y="6858000"/>
                </a:lnTo>
                <a:lnTo>
                  <a:pt x="4740732" y="6858000"/>
                </a:lnTo>
                <a:lnTo>
                  <a:pt x="4519096" y="6858000"/>
                </a:lnTo>
                <a:lnTo>
                  <a:pt x="4304973" y="6858000"/>
                </a:lnTo>
                <a:lnTo>
                  <a:pt x="4098232" y="6858000"/>
                </a:lnTo>
                <a:lnTo>
                  <a:pt x="3706381" y="6858000"/>
                </a:lnTo>
                <a:lnTo>
                  <a:pt x="3342507" y="6858000"/>
                </a:lnTo>
                <a:lnTo>
                  <a:pt x="3005574" y="6858000"/>
                </a:lnTo>
                <a:lnTo>
                  <a:pt x="2694546" y="6858000"/>
                </a:lnTo>
                <a:lnTo>
                  <a:pt x="2408386" y="6858000"/>
                </a:lnTo>
                <a:lnTo>
                  <a:pt x="2146059" y="6858000"/>
                </a:lnTo>
                <a:lnTo>
                  <a:pt x="1906527" y="6858000"/>
                </a:lnTo>
                <a:lnTo>
                  <a:pt x="1688756" y="6858000"/>
                </a:lnTo>
                <a:lnTo>
                  <a:pt x="1491708" y="6858000"/>
                </a:lnTo>
                <a:lnTo>
                  <a:pt x="1314347" y="6858000"/>
                </a:lnTo>
                <a:lnTo>
                  <a:pt x="1155638" y="6858000"/>
                </a:lnTo>
                <a:lnTo>
                  <a:pt x="1014544" y="6858000"/>
                </a:lnTo>
                <a:lnTo>
                  <a:pt x="890029" y="6858000"/>
                </a:lnTo>
                <a:lnTo>
                  <a:pt x="781057" y="6858000"/>
                </a:lnTo>
                <a:lnTo>
                  <a:pt x="686591" y="6858000"/>
                </a:lnTo>
                <a:lnTo>
                  <a:pt x="605596" y="6858000"/>
                </a:lnTo>
                <a:lnTo>
                  <a:pt x="537035" y="6858000"/>
                </a:lnTo>
                <a:lnTo>
                  <a:pt x="479872" y="6858000"/>
                </a:lnTo>
                <a:lnTo>
                  <a:pt x="433071" y="6858000"/>
                </a:lnTo>
                <a:lnTo>
                  <a:pt x="395596" y="6858000"/>
                </a:lnTo>
                <a:lnTo>
                  <a:pt x="366410" y="6858000"/>
                </a:lnTo>
                <a:lnTo>
                  <a:pt x="344477" y="6858000"/>
                </a:lnTo>
                <a:lnTo>
                  <a:pt x="318228" y="6858000"/>
                </a:lnTo>
                <a:lnTo>
                  <a:pt x="308556" y="6858000"/>
                </a:lnTo>
                <a:lnTo>
                  <a:pt x="307175" y="6858000"/>
                </a:lnTo>
                <a:cubicBezTo>
                  <a:pt x="99113" y="6811645"/>
                  <a:pt x="-40971" y="6601460"/>
                  <a:pt x="10806" y="6383655"/>
                </a:cubicBezTo>
                <a:cubicBezTo>
                  <a:pt x="1638768" y="293370"/>
                  <a:pt x="1638768" y="293370"/>
                  <a:pt x="1638768" y="293370"/>
                </a:cubicBezTo>
                <a:cubicBezTo>
                  <a:pt x="1674345" y="144463"/>
                  <a:pt x="1791241" y="32385"/>
                  <a:pt x="1935772" y="0"/>
                </a:cubicBezTo>
                <a:close/>
              </a:path>
            </a:pathLst>
          </a:custGeom>
          <a:solidFill>
            <a:srgbClr val="FF5E43"/>
          </a:solid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1507846" rtl="0" eaLnBrk="1" latinLnBrk="0" hangingPunct="1">
              <a:lnSpc>
                <a:spcPct val="100000"/>
              </a:lnSpc>
              <a:spcBef>
                <a:spcPct val="0"/>
              </a:spcBef>
              <a:buFontTx/>
              <a:buNone/>
              <a:defRPr sz="544">
                <a:latin typeface="Arial" panose="020B0604020202020204" pitchFamily="34" charset="0"/>
              </a:defRPr>
            </a:lvl1pPr>
            <a:lvl2pPr marL="0" indent="0" algn="l" defTabSz="1507846" rtl="0" eaLnBrk="1" latinLnBrk="0" hangingPunct="1">
              <a:lnSpc>
                <a:spcPct val="100000"/>
              </a:lnSpc>
              <a:spcBef>
                <a:spcPct val="0"/>
              </a:spcBef>
              <a:buFontTx/>
              <a:buNone/>
              <a:defRPr sz="4617"/>
            </a:lvl2pPr>
            <a:lvl3pPr marL="0" indent="0" algn="l" defTabSz="1507846" rtl="0" eaLnBrk="1" latinLnBrk="0" hangingPunct="1">
              <a:lnSpc>
                <a:spcPct val="100000"/>
              </a:lnSpc>
              <a:spcBef>
                <a:spcPct val="0"/>
              </a:spcBef>
              <a:buFontTx/>
              <a:buNone/>
              <a:defRPr sz="4617"/>
            </a:lvl3pPr>
            <a:lvl4pPr marL="0" indent="0" algn="l" defTabSz="1507846" rtl="0" eaLnBrk="1" latinLnBrk="0" hangingPunct="1">
              <a:lnSpc>
                <a:spcPct val="100000"/>
              </a:lnSpc>
              <a:spcBef>
                <a:spcPct val="0"/>
              </a:spcBef>
              <a:buFontTx/>
              <a:buNone/>
              <a:defRPr sz="4617"/>
            </a:lvl4pPr>
            <a:lvl5pPr marL="0" indent="0" algn="l" defTabSz="1507846" rtl="0" eaLnBrk="1" latinLnBrk="0" hangingPunct="1">
              <a:lnSpc>
                <a:spcPct val="100000"/>
              </a:lnSpc>
              <a:spcBef>
                <a:spcPct val="0"/>
              </a:spcBef>
              <a:buFontTx/>
              <a:buNone/>
              <a:defRPr sz="4617"/>
            </a:lvl5pPr>
          </a:lstStyle>
          <a:p>
            <a:pPr lvl="0"/>
            <a:r>
              <a:rPr lang="nl-NL"/>
              <a:t> </a:t>
            </a:r>
          </a:p>
        </p:txBody>
      </p:sp>
      <p:sp>
        <p:nvSpPr>
          <p:cNvPr id="13" name="04_Slide Number Placeholder 4 (JU-Free)">
            <a:extLst>
              <a:ext uri="{FF2B5EF4-FFF2-40B4-BE49-F238E27FC236}">
                <a16:creationId xmlns:a16="http://schemas.microsoft.com/office/drawing/2014/main" id="{7BA212EA-77D1-084A-1053-C7D1DE6EE536}"/>
              </a:ext>
            </a:extLst>
          </p:cNvPr>
          <p:cNvSpPr>
            <a:spLocks noGrp="1"/>
          </p:cNvSpPr>
          <p:nvPr>
            <p:ph type="sldNum" sz="quarter" idx="20"/>
          </p:nvPr>
        </p:nvSpPr>
        <p:spPr>
          <a:xfrm>
            <a:off x="19409908" y="10574077"/>
            <a:ext cx="294658" cy="507831"/>
          </a:xfrm>
        </p:spPr>
        <p:txBody>
          <a:bodyPr/>
          <a:lstStyle>
            <a:lvl1pPr>
              <a:defRPr>
                <a:solidFill>
                  <a:schemeClr val="accent1"/>
                </a:solidFill>
              </a:defRPr>
            </a:lvl1pPr>
          </a:lstStyle>
          <a:p>
            <a:fld id="{8F18802B-E4C7-4B2D-B37A-6B7CC3C134EA}" type="slidenum">
              <a:rPr lang="nl-NL" smtClean="0"/>
              <a:pPr/>
              <a:t>‹nr.›</a:t>
            </a:fld>
            <a:endParaRPr lang="nl-NL" dirty="0"/>
          </a:p>
        </p:txBody>
      </p:sp>
      <p:sp>
        <p:nvSpPr>
          <p:cNvPr id="6" name="05_Frame text 5 [PHJU] (JU-Free)">
            <a:extLst>
              <a:ext uri="{FF2B5EF4-FFF2-40B4-BE49-F238E27FC236}">
                <a16:creationId xmlns:a16="http://schemas.microsoft.com/office/drawing/2014/main" id="{90DC1691-B549-28CB-7F82-A8BC4561BB82}"/>
              </a:ext>
            </a:extLst>
          </p:cNvPr>
          <p:cNvSpPr>
            <a:spLocks noGrp="1"/>
          </p:cNvSpPr>
          <p:nvPr>
            <p:ph type="body" sz="quarter" idx="11" hasCustomPrompt="1"/>
          </p:nvPr>
        </p:nvSpPr>
        <p:spPr>
          <a:xfrm>
            <a:off x="12146227" y="6911269"/>
            <a:ext cx="6764192" cy="735842"/>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dirty="0"/>
              <a:t>[Tekst]</a:t>
            </a:r>
          </a:p>
          <a:p>
            <a:pPr lvl="0"/>
            <a:r>
              <a:rPr lang="nl-NL" dirty="0"/>
              <a:t>JU-LEVEL1=Standaard</a:t>
            </a:r>
          </a:p>
        </p:txBody>
      </p:sp>
    </p:spTree>
    <p:extLst>
      <p:ext uri="{BB962C8B-B14F-4D97-AF65-F5344CB8AC3E}">
        <p14:creationId xmlns:p14="http://schemas.microsoft.com/office/powerpoint/2010/main" val="221039449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el en tekst (3) met kroon]">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0D88EBEF-9CDA-8589-BAA6-8A6A7B679624}"/>
              </a:ext>
            </a:extLst>
          </p:cNvPr>
          <p:cNvSpPr>
            <a:spLocks noSelect="1"/>
          </p:cNvSpPr>
          <p:nvPr userDrawn="1"/>
        </p:nvSpPr>
        <p:spPr bwMode="auto">
          <a:xfrm>
            <a:off x="9779807" y="0"/>
            <a:ext cx="10324293" cy="11309350"/>
          </a:xfrm>
          <a:custGeom>
            <a:avLst/>
            <a:gdLst>
              <a:gd name="T0" fmla="*/ 4318 w 19721"/>
              <a:gd name="T1" fmla="*/ 5917 h 21600"/>
              <a:gd name="T2" fmla="*/ 6784 w 19721"/>
              <a:gd name="T3" fmla="*/ 0 h 21600"/>
              <a:gd name="T4" fmla="*/ 3129 w 19721"/>
              <a:gd name="T5" fmla="*/ 0 h 21600"/>
              <a:gd name="T6" fmla="*/ 859 w 19721"/>
              <a:gd name="T7" fmla="*/ 6365 h 21600"/>
              <a:gd name="T8" fmla="*/ 5307 w 19721"/>
              <a:gd name="T9" fmla="*/ 21600 h 21600"/>
              <a:gd name="T10" fmla="*/ 8634 w 19721"/>
              <a:gd name="T11" fmla="*/ 21600 h 21600"/>
              <a:gd name="T12" fmla="*/ 4318 w 19721"/>
              <a:gd name="T13" fmla="*/ 5917 h 21600"/>
              <a:gd name="T14" fmla="*/ 10952 w 19721"/>
              <a:gd name="T15" fmla="*/ 5917 h 21600"/>
              <a:gd name="T16" fmla="*/ 13378 w 19721"/>
              <a:gd name="T17" fmla="*/ 0 h 21600"/>
              <a:gd name="T18" fmla="*/ 9729 w 19721"/>
              <a:gd name="T19" fmla="*/ 0 h 21600"/>
              <a:gd name="T20" fmla="*/ 7574 w 19721"/>
              <a:gd name="T21" fmla="*/ 6365 h 21600"/>
              <a:gd name="T22" fmla="*/ 11905 w 19721"/>
              <a:gd name="T23" fmla="*/ 21600 h 21600"/>
              <a:gd name="T24" fmla="*/ 15230 w 19721"/>
              <a:gd name="T25" fmla="*/ 21600 h 21600"/>
              <a:gd name="T26" fmla="*/ 10952 w 19721"/>
              <a:gd name="T27" fmla="*/ 5917 h 21600"/>
              <a:gd name="T28" fmla="*/ 17343 w 19721"/>
              <a:gd name="T29" fmla="*/ 5917 h 21600"/>
              <a:gd name="T30" fmla="*/ 19088 w 19721"/>
              <a:gd name="T31" fmla="*/ 0 h 21600"/>
              <a:gd name="T32" fmla="*/ 16067 w 19721"/>
              <a:gd name="T33" fmla="*/ 0 h 21600"/>
              <a:gd name="T34" fmla="*/ 14209 w 19721"/>
              <a:gd name="T35" fmla="*/ 6365 h 21600"/>
              <a:gd name="T36" fmla="*/ 18157 w 19721"/>
              <a:gd name="T37" fmla="*/ 20324 h 21600"/>
              <a:gd name="T38" fmla="*/ 17820 w 19721"/>
              <a:gd name="T39" fmla="*/ 21600 h 21600"/>
              <a:gd name="T40" fmla="*/ 19721 w 19721"/>
              <a:gd name="T41" fmla="*/ 21600 h 21600"/>
              <a:gd name="T42" fmla="*/ 19721 w 19721"/>
              <a:gd name="T43" fmla="*/ 14945 h 21600"/>
              <a:gd name="T44" fmla="*/ 17343 w 19721"/>
              <a:gd name="T45" fmla="*/ 591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21" h="21600">
                <a:moveTo>
                  <a:pt x="4318" y="5917"/>
                </a:moveTo>
                <a:cubicBezTo>
                  <a:pt x="3555" y="3200"/>
                  <a:pt x="4509" y="1056"/>
                  <a:pt x="6784" y="0"/>
                </a:cubicBezTo>
                <a:cubicBezTo>
                  <a:pt x="3129" y="0"/>
                  <a:pt x="3129" y="0"/>
                  <a:pt x="3129" y="0"/>
                </a:cubicBezTo>
                <a:cubicBezTo>
                  <a:pt x="931" y="1099"/>
                  <a:pt x="0" y="3390"/>
                  <a:pt x="859" y="6365"/>
                </a:cubicBezTo>
                <a:cubicBezTo>
                  <a:pt x="5307" y="21600"/>
                  <a:pt x="5307" y="21600"/>
                  <a:pt x="5307" y="21600"/>
                </a:cubicBezTo>
                <a:cubicBezTo>
                  <a:pt x="8634" y="21600"/>
                  <a:pt x="8634" y="21600"/>
                  <a:pt x="8634" y="21600"/>
                </a:cubicBezTo>
                <a:lnTo>
                  <a:pt x="4318" y="5917"/>
                </a:lnTo>
                <a:close/>
                <a:moveTo>
                  <a:pt x="10952" y="5917"/>
                </a:moveTo>
                <a:cubicBezTo>
                  <a:pt x="10221" y="3175"/>
                  <a:pt x="11132" y="1049"/>
                  <a:pt x="13378" y="0"/>
                </a:cubicBezTo>
                <a:cubicBezTo>
                  <a:pt x="9729" y="0"/>
                  <a:pt x="9729" y="0"/>
                  <a:pt x="9729" y="0"/>
                </a:cubicBezTo>
                <a:cubicBezTo>
                  <a:pt x="7545" y="1061"/>
                  <a:pt x="6700" y="3264"/>
                  <a:pt x="7574" y="6365"/>
                </a:cubicBezTo>
                <a:cubicBezTo>
                  <a:pt x="11905" y="21600"/>
                  <a:pt x="11905" y="21600"/>
                  <a:pt x="11905" y="21600"/>
                </a:cubicBezTo>
                <a:cubicBezTo>
                  <a:pt x="15230" y="21600"/>
                  <a:pt x="15230" y="21600"/>
                  <a:pt x="15230" y="21600"/>
                </a:cubicBezTo>
                <a:lnTo>
                  <a:pt x="10952" y="5917"/>
                </a:lnTo>
                <a:close/>
                <a:moveTo>
                  <a:pt x="17343" y="5917"/>
                </a:moveTo>
                <a:cubicBezTo>
                  <a:pt x="16689" y="3448"/>
                  <a:pt x="17396" y="1206"/>
                  <a:pt x="19088" y="0"/>
                </a:cubicBezTo>
                <a:cubicBezTo>
                  <a:pt x="16067" y="0"/>
                  <a:pt x="16067" y="0"/>
                  <a:pt x="16067" y="0"/>
                </a:cubicBezTo>
                <a:cubicBezTo>
                  <a:pt x="13979" y="1048"/>
                  <a:pt x="13311" y="3223"/>
                  <a:pt x="14209" y="6365"/>
                </a:cubicBezTo>
                <a:cubicBezTo>
                  <a:pt x="18157" y="20324"/>
                  <a:pt x="18157" y="20324"/>
                  <a:pt x="18157" y="20324"/>
                </a:cubicBezTo>
                <a:cubicBezTo>
                  <a:pt x="17820" y="21600"/>
                  <a:pt x="17820" y="21600"/>
                  <a:pt x="17820" y="21600"/>
                </a:cubicBezTo>
                <a:cubicBezTo>
                  <a:pt x="19721" y="21600"/>
                  <a:pt x="19721" y="21600"/>
                  <a:pt x="19721" y="21600"/>
                </a:cubicBezTo>
                <a:cubicBezTo>
                  <a:pt x="19721" y="14945"/>
                  <a:pt x="19721" y="14945"/>
                  <a:pt x="19721" y="14945"/>
                </a:cubicBezTo>
                <a:lnTo>
                  <a:pt x="17343" y="5917"/>
                </a:lnTo>
                <a:close/>
              </a:path>
            </a:pathLst>
          </a:custGeom>
          <a:solidFill>
            <a:srgbClr val="D3F2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dirty="0"/>
          </a:p>
        </p:txBody>
      </p:sp>
      <p:sp>
        <p:nvSpPr>
          <p:cNvPr id="2" name="01_Title 2 (JU-Free)"/>
          <p:cNvSpPr>
            <a:spLocks noGrp="1"/>
          </p:cNvSpPr>
          <p:nvPr>
            <p:ph type="title" hasCustomPrompt="1"/>
          </p:nvPr>
        </p:nvSpPr>
        <p:spPr>
          <a:xfrm>
            <a:off x="1214623" y="942446"/>
            <a:ext cx="7727513" cy="1156470"/>
          </a:xfrm>
        </p:spPr>
        <p:txBody>
          <a:bodyPr/>
          <a:lstStyle>
            <a:lvl1pPr>
              <a:defRPr/>
            </a:lvl1pPr>
          </a:lstStyle>
          <a:p>
            <a:r>
              <a:rPr lang="nl-NL" dirty="0"/>
              <a:t>[Titel]</a:t>
            </a:r>
          </a:p>
        </p:txBody>
      </p:sp>
      <p:sp>
        <p:nvSpPr>
          <p:cNvPr id="13" name="02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dirty="0"/>
          </a:p>
        </p:txBody>
      </p:sp>
      <p:sp>
        <p:nvSpPr>
          <p:cNvPr id="9" name="03_Instruction 4 (JU-Free)">
            <a:extLst>
              <a:ext uri="{FF2B5EF4-FFF2-40B4-BE49-F238E27FC236}">
                <a16:creationId xmlns:a16="http://schemas.microsoft.com/office/drawing/2014/main" id="{51D75210-7FAB-26D1-A094-9A6317018D69}"/>
              </a:ext>
            </a:extLst>
          </p:cNvPr>
          <p:cNvSpPr>
            <a:spLocks noGrp="1"/>
          </p:cNvSpPr>
          <p:nvPr>
            <p:ph type="body" sz="quarter" idx="14" hasCustomPrompt="1"/>
          </p:nvPr>
        </p:nvSpPr>
        <p:spPr>
          <a:xfrm>
            <a:off x="-3561750" y="-2"/>
            <a:ext cx="3383663" cy="4344230"/>
          </a:xfrm>
          <a:solidFill>
            <a:srgbClr val="FFFFFF"/>
          </a:solidFill>
          <a:ln w="25400">
            <a:solidFill>
              <a:schemeClr val="accent1"/>
            </a:solidFill>
          </a:ln>
        </p:spPr>
        <p:txBody>
          <a:bodyPr lIns="36000" tIns="36000" rIns="36000" bIns="36000"/>
          <a:lstStyle>
            <a:lvl1pPr marL="209" indent="0">
              <a:lnSpc>
                <a:spcPct val="99000"/>
              </a:lnSpc>
              <a:spcBef>
                <a:spcPts val="2"/>
              </a:spcBef>
              <a:spcAft>
                <a:spcPts val="2"/>
              </a:spcAft>
              <a:buNone/>
              <a:defRPr sz="1731" b="0">
                <a:latin typeface="Arial" panose="020B0604020202020204" pitchFamily="34" charset="0"/>
                <a:cs typeface="Arial" panose="020B0604020202020204" pitchFamily="34" charset="0"/>
              </a:defRPr>
            </a:lvl1pPr>
            <a:lvl2pPr marL="0" indent="0">
              <a:buNone/>
              <a:defRPr sz="1814" b="0"/>
            </a:lvl2pPr>
            <a:lvl3pPr marL="0" indent="0">
              <a:buNone/>
              <a:defRPr sz="1814" b="0"/>
            </a:lvl3pPr>
            <a:lvl4pPr marL="0" indent="0">
              <a:buFont typeface="Arial" panose="020B0604020202020204" pitchFamily="34" charset="0"/>
              <a:buNone/>
              <a:defRPr sz="1814" b="0"/>
            </a:lvl4pPr>
            <a:lvl5pPr marL="209" indent="0">
              <a:lnSpc>
                <a:spcPct val="99000"/>
              </a:lnSpc>
              <a:spcBef>
                <a:spcPts val="2"/>
              </a:spcBef>
              <a:spcAft>
                <a:spcPts val="2"/>
              </a:spcAft>
              <a:buFont typeface="Arial" panose="020B0604020202020204" pitchFamily="34" charset="0"/>
              <a:buNone/>
              <a:defRPr sz="1731" b="0">
                <a:latin typeface="Arial" panose="020B0604020202020204" pitchFamily="34" charset="0"/>
                <a:cs typeface="Arial" panose="020B0604020202020204" pitchFamily="34" charset="0"/>
              </a:defRPr>
            </a:lvl5pPr>
          </a:lstStyle>
          <a:p>
            <a:pPr lvl="0"/>
            <a:r>
              <a:rPr lang="nl-NL" dirty="0"/>
              <a:t>Deze dia indeling heeft twee tekstvakken. Het bovenste </a:t>
            </a:r>
            <a:r>
              <a:rPr lang="nl-NL" dirty="0" err="1"/>
              <a:t>tekstvak</a:t>
            </a:r>
            <a:r>
              <a:rPr lang="nl-NL" dirty="0"/>
              <a:t> is een normale </a:t>
            </a:r>
            <a:r>
              <a:rPr lang="nl-NL" dirty="0" err="1"/>
              <a:t>eenkoloms</a:t>
            </a:r>
            <a:r>
              <a:rPr lang="nl-NL" dirty="0"/>
              <a:t> indeling, het onderste </a:t>
            </a:r>
            <a:r>
              <a:rPr lang="nl-NL" dirty="0" err="1"/>
              <a:t>tekstvak</a:t>
            </a:r>
            <a:r>
              <a:rPr lang="nl-NL" dirty="0"/>
              <a:t> heeft een </a:t>
            </a:r>
            <a:r>
              <a:rPr lang="nl-NL" dirty="0" err="1"/>
              <a:t>tweekoloms</a:t>
            </a:r>
            <a:r>
              <a:rPr lang="nl-NL" dirty="0"/>
              <a:t> indeling. In beide vakken kun je alle tekststijlen gebruiken. Pas de hoogte van de tekstvakken naar wens aan. </a:t>
            </a:r>
            <a:br>
              <a:rPr lang="nl-NL" dirty="0"/>
            </a:br>
            <a:br>
              <a:rPr lang="nl-NL" dirty="0"/>
            </a:br>
            <a:r>
              <a:rPr lang="nl-NL" dirty="0"/>
              <a:t>Deze uitleg wordt niet geprint of getoond in de presentatie. Om deze uitleg te verwijderen: klik op de rand van het frame en de rand van de afbeelding, en kies delete.</a:t>
            </a:r>
          </a:p>
          <a:p>
            <a:pPr lvl="4"/>
            <a:endParaRPr lang="nl-NL" dirty="0"/>
          </a:p>
        </p:txBody>
      </p:sp>
      <p:sp>
        <p:nvSpPr>
          <p:cNvPr id="10" name="04_Content Placeholder 5[PHJU] (JU-Free)">
            <a:extLst>
              <a:ext uri="{FF2B5EF4-FFF2-40B4-BE49-F238E27FC236}">
                <a16:creationId xmlns:a16="http://schemas.microsoft.com/office/drawing/2014/main" id="{25B489B9-66E5-0C72-63E6-4ABF230F066A}"/>
              </a:ext>
            </a:extLst>
          </p:cNvPr>
          <p:cNvSpPr>
            <a:spLocks noGrp="1"/>
          </p:cNvSpPr>
          <p:nvPr>
            <p:ph type="body" idx="1" hasCustomPrompt="1"/>
          </p:nvPr>
        </p:nvSpPr>
        <p:spPr>
          <a:xfrm>
            <a:off x="1214623" y="2240927"/>
            <a:ext cx="7727513" cy="3434691"/>
          </a:xfrm>
        </p:spPr>
        <p:txBody>
          <a:bodyPr lIns="0" tIns="0" rIns="0" bIns="0"/>
          <a:lstStyle>
            <a:lvl1pPr>
              <a:defRPr baseline="0"/>
            </a:lvl1pPr>
          </a:lstStyle>
          <a:p>
            <a:pPr lvl="0"/>
            <a:r>
              <a:rPr lang="nl-NL" dirty="0"/>
              <a:t>[</a:t>
            </a:r>
            <a:r>
              <a:rPr lang="nl-NL" dirty="0" err="1"/>
              <a:t>Eenkoloms</a:t>
            </a:r>
            <a:r>
              <a:rPr lang="nl-NL" dirty="0"/>
              <a:t> tekst]</a:t>
            </a:r>
          </a:p>
        </p:txBody>
      </p:sp>
      <p:sp>
        <p:nvSpPr>
          <p:cNvPr id="11" name="05_Content Placeholder 6[PHJU] (JU-Free)">
            <a:extLst>
              <a:ext uri="{FF2B5EF4-FFF2-40B4-BE49-F238E27FC236}">
                <a16:creationId xmlns:a16="http://schemas.microsoft.com/office/drawing/2014/main" id="{7147AA20-904D-906E-3FE4-4F574D8C1888}"/>
              </a:ext>
            </a:extLst>
          </p:cNvPr>
          <p:cNvSpPr>
            <a:spLocks noGrp="1"/>
          </p:cNvSpPr>
          <p:nvPr>
            <p:ph type="body" idx="21" hasCustomPrompt="1"/>
          </p:nvPr>
        </p:nvSpPr>
        <p:spPr>
          <a:xfrm>
            <a:off x="1214623" y="5738448"/>
            <a:ext cx="14659240" cy="4628456"/>
          </a:xfrm>
        </p:spPr>
        <p:txBody>
          <a:bodyPr lIns="0" tIns="0" rIns="0" bIns="0" numCol="3" spcCol="180000"/>
          <a:lstStyle>
            <a:lvl1pPr>
              <a:defRPr baseline="0"/>
            </a:lvl1pPr>
          </a:lstStyle>
          <a:p>
            <a:pPr lvl="0"/>
            <a:r>
              <a:rPr lang="nl-NL" dirty="0"/>
              <a:t>[</a:t>
            </a:r>
            <a:r>
              <a:rPr lang="nl-NL" dirty="0" err="1"/>
              <a:t>Driekoloms</a:t>
            </a:r>
            <a:r>
              <a:rPr lang="nl-NL" dirty="0"/>
              <a:t> tekst]</a:t>
            </a:r>
          </a:p>
        </p:txBody>
      </p:sp>
      <p:sp>
        <p:nvSpPr>
          <p:cNvPr id="4" name="06_Content Placeholder 7[PHJU] (JU-Free)">
            <a:extLst>
              <a:ext uri="{FF2B5EF4-FFF2-40B4-BE49-F238E27FC236}">
                <a16:creationId xmlns:a16="http://schemas.microsoft.com/office/drawing/2014/main" id="{58FD1CB2-0C67-39B5-AF2C-831A25DEB0A9}"/>
              </a:ext>
            </a:extLst>
          </p:cNvPr>
          <p:cNvSpPr txBox="1">
            <a:spLocks noGrp="1"/>
          </p:cNvSpPr>
          <p:nvPr userDrawn="1">
            <p:ph type="body" idx="1000" hasCustomPrompt="1"/>
          </p:nvPr>
        </p:nvSpPr>
        <p:spPr>
          <a:xfrm>
            <a:off x="13109549" y="2471302"/>
            <a:ext cx="5905579" cy="3099600"/>
          </a:xfrm>
          <a:prstGeom prst="rect">
            <a:avLst/>
          </a:prstGeom>
        </p:spPr>
        <p:txBody>
          <a:bodyPr vert="horz" lIns="0" tIns="0" rIns="0" bIns="0" rtlCol="0" anchor="t">
            <a:noAutofit/>
          </a:bodyPr>
          <a:lstStyle>
            <a:lvl1pPr algn="l" defTabSz="1507846" rtl="0" eaLnBrk="1" latinLnBrk="0" hangingPunct="1">
              <a:lnSpc>
                <a:spcPct val="70000"/>
              </a:lnSpc>
              <a:spcBef>
                <a:spcPct val="0"/>
              </a:spcBef>
              <a:buNone/>
              <a:defRPr sz="15830" b="1" kern="1200" cap="all" baseline="0">
                <a:solidFill>
                  <a:schemeClr val="tx2"/>
                </a:solidFill>
                <a:latin typeface="VC Nudge Black" pitchFamily="50" charset="0"/>
                <a:ea typeface="VC Nudge Black" pitchFamily="50" charset="0"/>
                <a:cs typeface="+mj-cs"/>
              </a:defRPr>
            </a:lvl1pPr>
            <a:lvl2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2pPr>
            <a:lvl3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3pPr>
            <a:lvl4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4pPr>
            <a:lvl5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5pPr>
            <a:lvl6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6pPr>
            <a:lvl7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7pPr>
            <a:lvl8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8pPr>
            <a:lvl9pPr marL="0" marR="0" indent="0" algn="l" fontAlgn="auto">
              <a:lnSpc>
                <a:spcPct val="70000"/>
              </a:lnSpc>
              <a:spcBef>
                <a:spcPts val="0"/>
              </a:spcBef>
              <a:spcAft>
                <a:spcPts val="0"/>
              </a:spcAft>
              <a:buFontTx/>
              <a:buNone/>
              <a:defRPr kumimoji="0" sz="15830" b="1" i="0" u="none" baseline="0">
                <a:solidFill>
                  <a:schemeClr val="tx2"/>
                </a:solidFill>
                <a:latin typeface="VC Nudge Black" pitchFamily="50" charset="0"/>
              </a:defRPr>
            </a:lvl9pPr>
          </a:lstStyle>
          <a:p>
            <a:pPr lvl="0"/>
            <a:r>
              <a:rPr lang="nl-NL" dirty="0">
                <a:solidFill>
                  <a:schemeClr val="tx2"/>
                </a:solidFill>
              </a:rPr>
              <a:t>[Tekst]</a:t>
            </a:r>
          </a:p>
          <a:p>
            <a:pPr lvl="0"/>
            <a:r>
              <a:rPr lang="nl-NL" dirty="0">
                <a:solidFill>
                  <a:schemeClr val="tx2"/>
                </a:solidFill>
              </a:rPr>
              <a:t>JU-LEVEL1=Standaard</a:t>
            </a:r>
            <a:endParaRPr lang="de-DE" dirty="0">
              <a:solidFill>
                <a:schemeClr val="tx2"/>
              </a:solidFill>
            </a:endParaRPr>
          </a:p>
        </p:txBody>
      </p:sp>
    </p:spTree>
    <p:extLst>
      <p:ext uri="{BB962C8B-B14F-4D97-AF65-F5344CB8AC3E}">
        <p14:creationId xmlns:p14="http://schemas.microsoft.com/office/powerpoint/2010/main" val="111268027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dia - blauw]">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D3BBD4-92FC-13E0-6197-EF7CE0C7B810}"/>
              </a:ext>
            </a:extLst>
          </p:cNvPr>
          <p:cNvSpPr>
            <a:spLocks noChangeArrowheads="1"/>
          </p:cNvSpPr>
          <p:nvPr userDrawn="1"/>
        </p:nvSpPr>
        <p:spPr bwMode="invGray">
          <a:xfrm>
            <a:off x="0" y="0"/>
            <a:ext cx="20104100" cy="11309350"/>
          </a:xfrm>
          <a:prstGeom prst="rect">
            <a:avLst/>
          </a:prstGeom>
          <a:solidFill>
            <a:srgbClr val="2D2D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Frame 2">
            <a:extLst>
              <a:ext uri="{FF2B5EF4-FFF2-40B4-BE49-F238E27FC236}">
                <a16:creationId xmlns:a16="http://schemas.microsoft.com/office/drawing/2014/main" id="{E874E3C7-7718-C1E7-6673-DCE9DB901796}"/>
              </a:ext>
            </a:extLst>
          </p:cNvPr>
          <p:cNvSpPr>
            <a:spLocks/>
          </p:cNvSpPr>
          <p:nvPr userDrawn="1"/>
        </p:nvSpPr>
        <p:spPr bwMode="ltGray">
          <a:xfrm>
            <a:off x="0" y="0"/>
            <a:ext cx="20104100" cy="11309350"/>
          </a:xfrm>
          <a:custGeom>
            <a:avLst/>
            <a:gdLst>
              <a:gd name="T0" fmla="*/ 35601 w 38404"/>
              <a:gd name="T1" fmla="*/ 0 h 21600"/>
              <a:gd name="T2" fmla="*/ 31929 w 38404"/>
              <a:gd name="T3" fmla="*/ 0 h 21600"/>
              <a:gd name="T4" fmla="*/ 34628 w 38404"/>
              <a:gd name="T5" fmla="*/ 6020 h 21600"/>
              <a:gd name="T6" fmla="*/ 30340 w 38404"/>
              <a:gd name="T7" fmla="*/ 21600 h 21600"/>
              <a:gd name="T8" fmla="*/ 33669 w 38404"/>
              <a:gd name="T9" fmla="*/ 21600 h 21600"/>
              <a:gd name="T10" fmla="*/ 38088 w 38404"/>
              <a:gd name="T11" fmla="*/ 6467 h 21600"/>
              <a:gd name="T12" fmla="*/ 38404 w 38404"/>
              <a:gd name="T13" fmla="*/ 4381 h 21600"/>
              <a:gd name="T14" fmla="*/ 35601 w 38404"/>
              <a:gd name="T15" fmla="*/ 0 h 21600"/>
              <a:gd name="T16" fmla="*/ 28993 w 38404"/>
              <a:gd name="T17" fmla="*/ 0 h 21600"/>
              <a:gd name="T18" fmla="*/ 25337 w 38404"/>
              <a:gd name="T19" fmla="*/ 0 h 21600"/>
              <a:gd name="T20" fmla="*/ 27994 w 38404"/>
              <a:gd name="T21" fmla="*/ 6020 h 21600"/>
              <a:gd name="T22" fmla="*/ 23744 w 38404"/>
              <a:gd name="T23" fmla="*/ 21600 h 21600"/>
              <a:gd name="T24" fmla="*/ 27070 w 38404"/>
              <a:gd name="T25" fmla="*/ 21600 h 21600"/>
              <a:gd name="T26" fmla="*/ 31372 w 38404"/>
              <a:gd name="T27" fmla="*/ 6467 h 21600"/>
              <a:gd name="T28" fmla="*/ 28993 w 38404"/>
              <a:gd name="T29" fmla="*/ 0 h 21600"/>
              <a:gd name="T30" fmla="*/ 24737 w 38404"/>
              <a:gd name="T31" fmla="*/ 6467 h 21600"/>
              <a:gd name="T32" fmla="*/ 22663 w 38404"/>
              <a:gd name="T33" fmla="*/ 0 h 21600"/>
              <a:gd name="T34" fmla="*/ 19709 w 38404"/>
              <a:gd name="T35" fmla="*/ 0 h 21600"/>
              <a:gd name="T36" fmla="*/ 21603 w 38404"/>
              <a:gd name="T37" fmla="*/ 6020 h 21600"/>
              <a:gd name="T38" fmla="*/ 19202 w 38404"/>
              <a:gd name="T39" fmla="*/ 15136 h 21600"/>
              <a:gd name="T40" fmla="*/ 16801 w 38404"/>
              <a:gd name="T41" fmla="*/ 6020 h 21600"/>
              <a:gd name="T42" fmla="*/ 18695 w 38404"/>
              <a:gd name="T43" fmla="*/ 0 h 21600"/>
              <a:gd name="T44" fmla="*/ 15741 w 38404"/>
              <a:gd name="T45" fmla="*/ 0 h 21600"/>
              <a:gd name="T46" fmla="*/ 13667 w 38404"/>
              <a:gd name="T47" fmla="*/ 6467 h 21600"/>
              <a:gd name="T48" fmla="*/ 17615 w 38404"/>
              <a:gd name="T49" fmla="*/ 20426 h 21600"/>
              <a:gd name="T50" fmla="*/ 17305 w 38404"/>
              <a:gd name="T51" fmla="*/ 21600 h 21600"/>
              <a:gd name="T52" fmla="*/ 21099 w 38404"/>
              <a:gd name="T53" fmla="*/ 21600 h 21600"/>
              <a:gd name="T54" fmla="*/ 20789 w 38404"/>
              <a:gd name="T55" fmla="*/ 20426 h 21600"/>
              <a:gd name="T56" fmla="*/ 24737 w 38404"/>
              <a:gd name="T57" fmla="*/ 6467 h 21600"/>
              <a:gd name="T58" fmla="*/ 13068 w 38404"/>
              <a:gd name="T59" fmla="*/ 0 h 21600"/>
              <a:gd name="T60" fmla="*/ 9411 w 38404"/>
              <a:gd name="T61" fmla="*/ 0 h 21600"/>
              <a:gd name="T62" fmla="*/ 7032 w 38404"/>
              <a:gd name="T63" fmla="*/ 6467 h 21600"/>
              <a:gd name="T64" fmla="*/ 11334 w 38404"/>
              <a:gd name="T65" fmla="*/ 21600 h 21600"/>
              <a:gd name="T66" fmla="*/ 14660 w 38404"/>
              <a:gd name="T67" fmla="*/ 21600 h 21600"/>
              <a:gd name="T68" fmla="*/ 10411 w 38404"/>
              <a:gd name="T69" fmla="*/ 6020 h 21600"/>
              <a:gd name="T70" fmla="*/ 13068 w 38404"/>
              <a:gd name="T71" fmla="*/ 0 h 21600"/>
              <a:gd name="T72" fmla="*/ 6475 w 38404"/>
              <a:gd name="T73" fmla="*/ 0 h 21600"/>
              <a:gd name="T74" fmla="*/ 2803 w 38404"/>
              <a:gd name="T75" fmla="*/ 0 h 21600"/>
              <a:gd name="T76" fmla="*/ 0 w 38404"/>
              <a:gd name="T77" fmla="*/ 4381 h 21600"/>
              <a:gd name="T78" fmla="*/ 317 w 38404"/>
              <a:gd name="T79" fmla="*/ 6467 h 21600"/>
              <a:gd name="T80" fmla="*/ 4696 w 38404"/>
              <a:gd name="T81" fmla="*/ 21600 h 21600"/>
              <a:gd name="T82" fmla="*/ 8064 w 38404"/>
              <a:gd name="T83" fmla="*/ 21600 h 21600"/>
              <a:gd name="T84" fmla="*/ 3776 w 38404"/>
              <a:gd name="T85" fmla="*/ 6020 h 21600"/>
              <a:gd name="T86" fmla="*/ 6475 w 38404"/>
              <a:gd name="T8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04" h="21600">
                <a:moveTo>
                  <a:pt x="35601" y="0"/>
                </a:moveTo>
                <a:cubicBezTo>
                  <a:pt x="31929" y="0"/>
                  <a:pt x="31929" y="0"/>
                  <a:pt x="31929" y="0"/>
                </a:cubicBezTo>
                <a:cubicBezTo>
                  <a:pt x="34372" y="1016"/>
                  <a:pt x="35417" y="3212"/>
                  <a:pt x="34628" y="6020"/>
                </a:cubicBezTo>
                <a:cubicBezTo>
                  <a:pt x="30340" y="21600"/>
                  <a:pt x="30340" y="21600"/>
                  <a:pt x="30340" y="21600"/>
                </a:cubicBezTo>
                <a:cubicBezTo>
                  <a:pt x="33669" y="21600"/>
                  <a:pt x="33669" y="21600"/>
                  <a:pt x="33669" y="21600"/>
                </a:cubicBezTo>
                <a:cubicBezTo>
                  <a:pt x="38088" y="6467"/>
                  <a:pt x="38088" y="6467"/>
                  <a:pt x="38088" y="6467"/>
                </a:cubicBezTo>
                <a:cubicBezTo>
                  <a:pt x="38301" y="5727"/>
                  <a:pt x="38404" y="5029"/>
                  <a:pt x="38404" y="4381"/>
                </a:cubicBezTo>
                <a:cubicBezTo>
                  <a:pt x="38404" y="2342"/>
                  <a:pt x="37386" y="800"/>
                  <a:pt x="35601" y="0"/>
                </a:cubicBezTo>
                <a:close/>
                <a:moveTo>
                  <a:pt x="28993" y="0"/>
                </a:moveTo>
                <a:cubicBezTo>
                  <a:pt x="25337" y="0"/>
                  <a:pt x="25337" y="0"/>
                  <a:pt x="25337" y="0"/>
                </a:cubicBezTo>
                <a:cubicBezTo>
                  <a:pt x="27751" y="1009"/>
                  <a:pt x="28750" y="3185"/>
                  <a:pt x="27994" y="6020"/>
                </a:cubicBezTo>
                <a:cubicBezTo>
                  <a:pt x="23744" y="21600"/>
                  <a:pt x="23744" y="21600"/>
                  <a:pt x="23744" y="21600"/>
                </a:cubicBezTo>
                <a:cubicBezTo>
                  <a:pt x="27070" y="21600"/>
                  <a:pt x="27070" y="21600"/>
                  <a:pt x="27070" y="21600"/>
                </a:cubicBezTo>
                <a:cubicBezTo>
                  <a:pt x="31372" y="6467"/>
                  <a:pt x="31372" y="6467"/>
                  <a:pt x="31372" y="6467"/>
                </a:cubicBezTo>
                <a:cubicBezTo>
                  <a:pt x="32275" y="3262"/>
                  <a:pt x="31343" y="1017"/>
                  <a:pt x="28993" y="0"/>
                </a:cubicBezTo>
                <a:close/>
                <a:moveTo>
                  <a:pt x="24737" y="6467"/>
                </a:moveTo>
                <a:cubicBezTo>
                  <a:pt x="25665" y="3220"/>
                  <a:pt x="24920" y="1005"/>
                  <a:pt x="22663" y="0"/>
                </a:cubicBezTo>
                <a:cubicBezTo>
                  <a:pt x="19709" y="0"/>
                  <a:pt x="19709" y="0"/>
                  <a:pt x="19709" y="0"/>
                </a:cubicBezTo>
                <a:cubicBezTo>
                  <a:pt x="21508" y="1179"/>
                  <a:pt x="22276" y="3479"/>
                  <a:pt x="21603" y="6020"/>
                </a:cubicBezTo>
                <a:cubicBezTo>
                  <a:pt x="19202" y="15136"/>
                  <a:pt x="19202" y="15136"/>
                  <a:pt x="19202" y="15136"/>
                </a:cubicBezTo>
                <a:cubicBezTo>
                  <a:pt x="16801" y="6020"/>
                  <a:pt x="16801" y="6020"/>
                  <a:pt x="16801" y="6020"/>
                </a:cubicBezTo>
                <a:cubicBezTo>
                  <a:pt x="16128" y="3479"/>
                  <a:pt x="16896" y="1179"/>
                  <a:pt x="18695" y="0"/>
                </a:cubicBezTo>
                <a:cubicBezTo>
                  <a:pt x="15741" y="0"/>
                  <a:pt x="15741" y="0"/>
                  <a:pt x="15741" y="0"/>
                </a:cubicBezTo>
                <a:cubicBezTo>
                  <a:pt x="13484" y="1005"/>
                  <a:pt x="12739" y="3220"/>
                  <a:pt x="13667" y="6467"/>
                </a:cubicBezTo>
                <a:cubicBezTo>
                  <a:pt x="17615" y="20426"/>
                  <a:pt x="17615" y="20426"/>
                  <a:pt x="17615" y="20426"/>
                </a:cubicBezTo>
                <a:cubicBezTo>
                  <a:pt x="17305" y="21600"/>
                  <a:pt x="17305" y="21600"/>
                  <a:pt x="17305" y="21600"/>
                </a:cubicBezTo>
                <a:cubicBezTo>
                  <a:pt x="21099" y="21600"/>
                  <a:pt x="21099" y="21600"/>
                  <a:pt x="21099" y="21600"/>
                </a:cubicBezTo>
                <a:cubicBezTo>
                  <a:pt x="20789" y="20426"/>
                  <a:pt x="20789" y="20426"/>
                  <a:pt x="20789" y="20426"/>
                </a:cubicBezTo>
                <a:lnTo>
                  <a:pt x="24737" y="6467"/>
                </a:lnTo>
                <a:close/>
                <a:moveTo>
                  <a:pt x="13068" y="0"/>
                </a:moveTo>
                <a:cubicBezTo>
                  <a:pt x="9411" y="0"/>
                  <a:pt x="9411" y="0"/>
                  <a:pt x="9411" y="0"/>
                </a:cubicBezTo>
                <a:cubicBezTo>
                  <a:pt x="7061" y="1017"/>
                  <a:pt x="6129" y="3263"/>
                  <a:pt x="7032" y="6467"/>
                </a:cubicBezTo>
                <a:cubicBezTo>
                  <a:pt x="11334" y="21600"/>
                  <a:pt x="11334" y="21600"/>
                  <a:pt x="11334" y="21600"/>
                </a:cubicBezTo>
                <a:cubicBezTo>
                  <a:pt x="14660" y="21600"/>
                  <a:pt x="14660" y="21600"/>
                  <a:pt x="14660" y="21600"/>
                </a:cubicBezTo>
                <a:cubicBezTo>
                  <a:pt x="10411" y="6020"/>
                  <a:pt x="10411" y="6020"/>
                  <a:pt x="10411" y="6020"/>
                </a:cubicBezTo>
                <a:cubicBezTo>
                  <a:pt x="9655" y="3185"/>
                  <a:pt x="10654" y="1009"/>
                  <a:pt x="13068" y="0"/>
                </a:cubicBezTo>
                <a:close/>
                <a:moveTo>
                  <a:pt x="6475" y="0"/>
                </a:moveTo>
                <a:cubicBezTo>
                  <a:pt x="2803" y="0"/>
                  <a:pt x="2803" y="0"/>
                  <a:pt x="2803" y="0"/>
                </a:cubicBezTo>
                <a:cubicBezTo>
                  <a:pt x="1019" y="800"/>
                  <a:pt x="0" y="2342"/>
                  <a:pt x="0" y="4381"/>
                </a:cubicBezTo>
                <a:cubicBezTo>
                  <a:pt x="0" y="5029"/>
                  <a:pt x="103" y="5727"/>
                  <a:pt x="317" y="6467"/>
                </a:cubicBezTo>
                <a:cubicBezTo>
                  <a:pt x="4696" y="21600"/>
                  <a:pt x="4696" y="21600"/>
                  <a:pt x="4696" y="21600"/>
                </a:cubicBezTo>
                <a:cubicBezTo>
                  <a:pt x="8064" y="21600"/>
                  <a:pt x="8064" y="21600"/>
                  <a:pt x="8064" y="21600"/>
                </a:cubicBezTo>
                <a:cubicBezTo>
                  <a:pt x="3776" y="6020"/>
                  <a:pt x="3776" y="6020"/>
                  <a:pt x="3776" y="6020"/>
                </a:cubicBezTo>
                <a:cubicBezTo>
                  <a:pt x="2987" y="3212"/>
                  <a:pt x="4033" y="1016"/>
                  <a:pt x="6475"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Frame 3">
            <a:extLst>
              <a:ext uri="{FF2B5EF4-FFF2-40B4-BE49-F238E27FC236}">
                <a16:creationId xmlns:a16="http://schemas.microsoft.com/office/drawing/2014/main" id="{8C0C67B6-8AD2-0E02-1FFE-5B90870494F2}"/>
              </a:ext>
            </a:extLst>
          </p:cNvPr>
          <p:cNvSpPr>
            <a:spLocks/>
          </p:cNvSpPr>
          <p:nvPr userDrawn="1"/>
        </p:nvSpPr>
        <p:spPr bwMode="auto">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4">
            <a:extLst>
              <a:ext uri="{FF2B5EF4-FFF2-40B4-BE49-F238E27FC236}">
                <a16:creationId xmlns:a16="http://schemas.microsoft.com/office/drawing/2014/main" id="{EFEEF539-4C6D-3C1C-6540-D7E2FF872BAC}"/>
              </a:ext>
            </a:extLst>
          </p:cNvPr>
          <p:cNvSpPr>
            <a:spLocks/>
          </p:cNvSpPr>
          <p:nvPr userDrawn="1"/>
        </p:nvSpPr>
        <p:spPr bwMode="auto">
          <a:xfrm>
            <a:off x="17046602" y="1007895"/>
            <a:ext cx="1620370" cy="2141446"/>
          </a:xfrm>
          <a:custGeom>
            <a:avLst/>
            <a:gdLst>
              <a:gd name="T0" fmla="*/ 1636 w 3099"/>
              <a:gd name="T1" fmla="*/ 0 h 4088"/>
              <a:gd name="T2" fmla="*/ 704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7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6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5 w 3099"/>
              <a:gd name="T69" fmla="*/ 3531 h 4088"/>
              <a:gd name="T70" fmla="*/ 1329 w 3099"/>
              <a:gd name="T71" fmla="*/ 3564 h 4088"/>
              <a:gd name="T72" fmla="*/ 1335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0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5" y="943"/>
                </a:moveTo>
                <a:cubicBezTo>
                  <a:pt x="2699" y="2026"/>
                  <a:pt x="2699" y="2026"/>
                  <a:pt x="2699" y="2026"/>
                </a:cubicBezTo>
                <a:cubicBezTo>
                  <a:pt x="2607" y="2342"/>
                  <a:pt x="2450"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5" y="2476"/>
                  <a:pt x="1270" y="2476"/>
                </a:cubicBezTo>
                <a:cubicBezTo>
                  <a:pt x="985" y="2479"/>
                  <a:pt x="825" y="2342"/>
                  <a:pt x="733" y="2026"/>
                </a:cubicBezTo>
                <a:cubicBezTo>
                  <a:pt x="501" y="1224"/>
                  <a:pt x="501" y="1224"/>
                  <a:pt x="501" y="1224"/>
                </a:cubicBezTo>
                <a:cubicBezTo>
                  <a:pt x="704" y="465"/>
                  <a:pt x="704" y="465"/>
                  <a:pt x="704"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4"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5" y="943"/>
                </a:cubicBezTo>
                <a:close/>
                <a:moveTo>
                  <a:pt x="1718" y="1539"/>
                </a:moveTo>
                <a:cubicBezTo>
                  <a:pt x="1883" y="912"/>
                  <a:pt x="1883" y="912"/>
                  <a:pt x="1883" y="912"/>
                </a:cubicBezTo>
                <a:cubicBezTo>
                  <a:pt x="1933" y="722"/>
                  <a:pt x="1866" y="551"/>
                  <a:pt x="1718" y="479"/>
                </a:cubicBezTo>
                <a:cubicBezTo>
                  <a:pt x="1569" y="551"/>
                  <a:pt x="1502" y="722"/>
                  <a:pt x="1552"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0" y="3052"/>
                </a:cubicBezTo>
                <a:cubicBezTo>
                  <a:pt x="616" y="3052"/>
                  <a:pt x="595" y="3046"/>
                  <a:pt x="577" y="3034"/>
                </a:cubicBezTo>
                <a:cubicBezTo>
                  <a:pt x="560" y="3022"/>
                  <a:pt x="546" y="3005"/>
                  <a:pt x="537" y="2984"/>
                </a:cubicBezTo>
                <a:cubicBezTo>
                  <a:pt x="527" y="2964"/>
                  <a:pt x="522" y="2941"/>
                  <a:pt x="522" y="2916"/>
                </a:cubicBezTo>
                <a:cubicBezTo>
                  <a:pt x="522" y="2897"/>
                  <a:pt x="525" y="2879"/>
                  <a:pt x="530"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4"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3" y="2827"/>
                  <a:pt x="653" y="2823"/>
                  <a:pt x="641" y="2823"/>
                </a:cubicBezTo>
                <a:cubicBezTo>
                  <a:pt x="633" y="2823"/>
                  <a:pt x="627" y="2825"/>
                  <a:pt x="621" y="2828"/>
                </a:cubicBezTo>
                <a:cubicBezTo>
                  <a:pt x="615" y="2831"/>
                  <a:pt x="609" y="2835"/>
                  <a:pt x="604" y="2841"/>
                </a:cubicBezTo>
                <a:cubicBezTo>
                  <a:pt x="600" y="2846"/>
                  <a:pt x="596" y="2852"/>
                  <a:pt x="593" y="2860"/>
                </a:cubicBezTo>
                <a:cubicBezTo>
                  <a:pt x="589"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0" y="2826"/>
                  <a:pt x="910" y="2826"/>
                </a:cubicBezTo>
                <a:cubicBezTo>
                  <a:pt x="921" y="2826"/>
                  <a:pt x="930" y="2831"/>
                  <a:pt x="936"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89" y="2812"/>
                  <a:pt x="981" y="2801"/>
                  <a:pt x="970" y="2793"/>
                </a:cubicBezTo>
                <a:cubicBezTo>
                  <a:pt x="959" y="2785"/>
                  <a:pt x="945" y="2781"/>
                  <a:pt x="928" y="2781"/>
                </a:cubicBezTo>
                <a:cubicBezTo>
                  <a:pt x="915" y="2781"/>
                  <a:pt x="902" y="2784"/>
                  <a:pt x="891" y="2790"/>
                </a:cubicBezTo>
                <a:cubicBezTo>
                  <a:pt x="880" y="2796"/>
                  <a:pt x="870"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6" y="2900"/>
                  <a:pt x="1200" y="2888"/>
                </a:cubicBezTo>
                <a:cubicBezTo>
                  <a:pt x="1203" y="2876"/>
                  <a:pt x="1208" y="2865"/>
                  <a:pt x="1215" y="2856"/>
                </a:cubicBezTo>
                <a:cubicBezTo>
                  <a:pt x="1221" y="2846"/>
                  <a:pt x="1228" y="2839"/>
                  <a:pt x="1237" y="2834"/>
                </a:cubicBezTo>
                <a:cubicBezTo>
                  <a:pt x="1245" y="2829"/>
                  <a:pt x="1254" y="2826"/>
                  <a:pt x="1263" y="2826"/>
                </a:cubicBezTo>
                <a:cubicBezTo>
                  <a:pt x="1274"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3" y="2839"/>
                  <a:pt x="1348" y="2825"/>
                </a:cubicBezTo>
                <a:cubicBezTo>
                  <a:pt x="1343" y="2812"/>
                  <a:pt x="1335" y="2801"/>
                  <a:pt x="1324" y="2793"/>
                </a:cubicBezTo>
                <a:cubicBezTo>
                  <a:pt x="1313" y="2785"/>
                  <a:pt x="1298" y="2781"/>
                  <a:pt x="1281" y="2781"/>
                </a:cubicBezTo>
                <a:cubicBezTo>
                  <a:pt x="1268" y="2781"/>
                  <a:pt x="1256" y="2784"/>
                  <a:pt x="1245" y="2790"/>
                </a:cubicBezTo>
                <a:cubicBezTo>
                  <a:pt x="1233"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8"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1" y="3014"/>
                </a:cubicBezTo>
                <a:cubicBezTo>
                  <a:pt x="1681" y="3004"/>
                  <a:pt x="1681" y="2993"/>
                  <a:pt x="1681" y="2984"/>
                </a:cubicBezTo>
                <a:cubicBezTo>
                  <a:pt x="1681" y="2706"/>
                  <a:pt x="1681" y="2706"/>
                  <a:pt x="1681" y="2706"/>
                </a:cubicBezTo>
                <a:lnTo>
                  <a:pt x="1624" y="2706"/>
                </a:lnTo>
                <a:close/>
                <a:moveTo>
                  <a:pt x="1780" y="3045"/>
                </a:moveTo>
                <a:cubicBezTo>
                  <a:pt x="1779"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6" y="2699"/>
                  <a:pt x="1816" y="2699"/>
                  <a:pt x="1816" y="2699"/>
                </a:cubicBezTo>
                <a:cubicBezTo>
                  <a:pt x="1816" y="2753"/>
                  <a:pt x="1816" y="2753"/>
                  <a:pt x="1816"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7" y="2787"/>
                  <a:pt x="1817" y="2787"/>
                  <a:pt x="1817" y="2787"/>
                </a:cubicBezTo>
                <a:cubicBezTo>
                  <a:pt x="1817" y="3072"/>
                  <a:pt x="1817" y="3072"/>
                  <a:pt x="1817" y="3072"/>
                </a:cubicBezTo>
                <a:cubicBezTo>
                  <a:pt x="1817" y="3083"/>
                  <a:pt x="1815" y="3089"/>
                  <a:pt x="1811" y="3092"/>
                </a:cubicBezTo>
                <a:cubicBezTo>
                  <a:pt x="1806" y="3095"/>
                  <a:pt x="1802" y="3097"/>
                  <a:pt x="1798" y="3097"/>
                </a:cubicBezTo>
                <a:cubicBezTo>
                  <a:pt x="1792" y="3097"/>
                  <a:pt x="1786"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5" y="3052"/>
                </a:cubicBezTo>
                <a:cubicBezTo>
                  <a:pt x="2219" y="3052"/>
                  <a:pt x="2204" y="3049"/>
                  <a:pt x="2190" y="3044"/>
                </a:cubicBezTo>
                <a:cubicBezTo>
                  <a:pt x="2176" y="3038"/>
                  <a:pt x="2163" y="3030"/>
                  <a:pt x="2152"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3" y="2791"/>
                </a:cubicBezTo>
                <a:cubicBezTo>
                  <a:pt x="2297" y="2799"/>
                  <a:pt x="2308" y="2809"/>
                  <a:pt x="2316" y="2822"/>
                </a:cubicBezTo>
                <a:cubicBezTo>
                  <a:pt x="2324" y="2835"/>
                  <a:pt x="2330" y="2851"/>
                  <a:pt x="2334"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5"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8" y="2838"/>
                  <a:pt x="2263" y="2833"/>
                  <a:pt x="2257" y="2829"/>
                </a:cubicBezTo>
                <a:cubicBezTo>
                  <a:pt x="2250" y="2825"/>
                  <a:pt x="2242"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39" y="3227"/>
                  <a:pt x="139" y="3227"/>
                  <a:pt x="139" y="3227"/>
                </a:cubicBezTo>
                <a:cubicBezTo>
                  <a:pt x="139" y="3566"/>
                  <a:pt x="139" y="3566"/>
                  <a:pt x="139"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0" y="3533"/>
                </a:cubicBezTo>
                <a:cubicBezTo>
                  <a:pt x="620" y="3546"/>
                  <a:pt x="608" y="3555"/>
                  <a:pt x="593" y="3562"/>
                </a:cubicBezTo>
                <a:cubicBezTo>
                  <a:pt x="579" y="3569"/>
                  <a:pt x="562" y="3573"/>
                  <a:pt x="544" y="3573"/>
                </a:cubicBezTo>
                <a:cubicBezTo>
                  <a:pt x="519" y="3573"/>
                  <a:pt x="498" y="3567"/>
                  <a:pt x="481" y="3554"/>
                </a:cubicBezTo>
                <a:cubicBezTo>
                  <a:pt x="463" y="3542"/>
                  <a:pt x="449" y="3526"/>
                  <a:pt x="440" y="3505"/>
                </a:cubicBezTo>
                <a:cubicBezTo>
                  <a:pt x="430" y="3484"/>
                  <a:pt x="426" y="3461"/>
                  <a:pt x="426" y="3436"/>
                </a:cubicBezTo>
                <a:cubicBezTo>
                  <a:pt x="426" y="3417"/>
                  <a:pt x="428"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0" y="3397"/>
                  <a:pt x="489" y="3406"/>
                </a:cubicBezTo>
                <a:cubicBezTo>
                  <a:pt x="487" y="3415"/>
                  <a:pt x="486" y="3425"/>
                  <a:pt x="486" y="3436"/>
                </a:cubicBezTo>
                <a:cubicBezTo>
                  <a:pt x="486"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7"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6"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7" y="3573"/>
                  <a:pt x="943" y="3573"/>
                </a:cubicBezTo>
                <a:cubicBezTo>
                  <a:pt x="926"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8" y="3405"/>
                  <a:pt x="834" y="3387"/>
                </a:cubicBezTo>
                <a:cubicBezTo>
                  <a:pt x="840" y="3370"/>
                  <a:pt x="848" y="3355"/>
                  <a:pt x="858" y="3342"/>
                </a:cubicBezTo>
                <a:cubicBezTo>
                  <a:pt x="868" y="3329"/>
                  <a:pt x="881" y="3319"/>
                  <a:pt x="895" y="3312"/>
                </a:cubicBezTo>
                <a:cubicBezTo>
                  <a:pt x="909" y="3305"/>
                  <a:pt x="924" y="3301"/>
                  <a:pt x="941" y="3301"/>
                </a:cubicBezTo>
                <a:cubicBezTo>
                  <a:pt x="961" y="3301"/>
                  <a:pt x="977" y="3305"/>
                  <a:pt x="991" y="3312"/>
                </a:cubicBezTo>
                <a:cubicBezTo>
                  <a:pt x="1004" y="3319"/>
                  <a:pt x="1015"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1" y="3344"/>
                </a:cubicBezTo>
                <a:cubicBezTo>
                  <a:pt x="935" y="3344"/>
                  <a:pt x="928" y="3345"/>
                  <a:pt x="922" y="3348"/>
                </a:cubicBezTo>
                <a:cubicBezTo>
                  <a:pt x="916" y="3351"/>
                  <a:pt x="911" y="3355"/>
                  <a:pt x="906" y="3361"/>
                </a:cubicBezTo>
                <a:cubicBezTo>
                  <a:pt x="906" y="3361"/>
                  <a:pt x="906" y="3361"/>
                  <a:pt x="906" y="3361"/>
                </a:cubicBezTo>
                <a:cubicBezTo>
                  <a:pt x="902" y="3366"/>
                  <a:pt x="898" y="3373"/>
                  <a:pt x="894"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0" y="3530"/>
                  <a:pt x="1160" y="3526"/>
                  <a:pt x="1151" y="3518"/>
                </a:cubicBezTo>
                <a:cubicBezTo>
                  <a:pt x="1142" y="3511"/>
                  <a:pt x="1135" y="3500"/>
                  <a:pt x="1130" y="3486"/>
                </a:cubicBezTo>
                <a:cubicBezTo>
                  <a:pt x="1125" y="3473"/>
                  <a:pt x="1122" y="3457"/>
                  <a:pt x="1122" y="3439"/>
                </a:cubicBezTo>
                <a:cubicBezTo>
                  <a:pt x="1122"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8"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4" y="3352"/>
                  <a:pt x="1076" y="3367"/>
                  <a:pt x="1070" y="3383"/>
                </a:cubicBezTo>
                <a:cubicBezTo>
                  <a:pt x="1064" y="3400"/>
                  <a:pt x="1062" y="3419"/>
                  <a:pt x="1062" y="3439"/>
                </a:cubicBezTo>
                <a:cubicBezTo>
                  <a:pt x="1062" y="3465"/>
                  <a:pt x="1067" y="3488"/>
                  <a:pt x="1077" y="3508"/>
                </a:cubicBezTo>
                <a:cubicBezTo>
                  <a:pt x="1087" y="3528"/>
                  <a:pt x="1101" y="3544"/>
                  <a:pt x="1120" y="3555"/>
                </a:cubicBezTo>
                <a:cubicBezTo>
                  <a:pt x="1138" y="3567"/>
                  <a:pt x="1159" y="3573"/>
                  <a:pt x="1182" y="3573"/>
                </a:cubicBezTo>
                <a:cubicBezTo>
                  <a:pt x="1199" y="3573"/>
                  <a:pt x="1214" y="3569"/>
                  <a:pt x="1227" y="3563"/>
                </a:cubicBezTo>
                <a:cubicBezTo>
                  <a:pt x="1241" y="3556"/>
                  <a:pt x="1252" y="3546"/>
                  <a:pt x="1262" y="3535"/>
                </a:cubicBezTo>
                <a:cubicBezTo>
                  <a:pt x="1272" y="3523"/>
                  <a:pt x="1281" y="3510"/>
                  <a:pt x="1288" y="3495"/>
                </a:cubicBezTo>
                <a:lnTo>
                  <a:pt x="1240" y="3468"/>
                </a:lnTo>
                <a:close/>
                <a:moveTo>
                  <a:pt x="1525" y="3531"/>
                </a:moveTo>
                <a:cubicBezTo>
                  <a:pt x="1528" y="3530"/>
                  <a:pt x="1532" y="3529"/>
                  <a:pt x="1535" y="3527"/>
                </a:cubicBezTo>
                <a:cubicBezTo>
                  <a:pt x="1528" y="3566"/>
                  <a:pt x="1528" y="3566"/>
                  <a:pt x="1528" y="3566"/>
                </a:cubicBezTo>
                <a:cubicBezTo>
                  <a:pt x="1523" y="3568"/>
                  <a:pt x="1519" y="3569"/>
                  <a:pt x="1513" y="3571"/>
                </a:cubicBezTo>
                <a:cubicBezTo>
                  <a:pt x="1508" y="3572"/>
                  <a:pt x="1503" y="3573"/>
                  <a:pt x="1497" y="3573"/>
                </a:cubicBezTo>
                <a:cubicBezTo>
                  <a:pt x="1487" y="3573"/>
                  <a:pt x="1478" y="3570"/>
                  <a:pt x="1470"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8" y="3476"/>
                  <a:pt x="1305" y="3464"/>
                </a:cubicBezTo>
                <a:cubicBezTo>
                  <a:pt x="1312" y="3452"/>
                  <a:pt x="1322" y="3442"/>
                  <a:pt x="1335" y="3432"/>
                </a:cubicBezTo>
                <a:cubicBezTo>
                  <a:pt x="1349" y="3423"/>
                  <a:pt x="1365" y="3415"/>
                  <a:pt x="1386" y="3409"/>
                </a:cubicBezTo>
                <a:cubicBezTo>
                  <a:pt x="1403" y="3404"/>
                  <a:pt x="1424" y="3400"/>
                  <a:pt x="1447" y="3398"/>
                </a:cubicBezTo>
                <a:cubicBezTo>
                  <a:pt x="1447" y="3395"/>
                  <a:pt x="1447" y="3395"/>
                  <a:pt x="1447" y="3395"/>
                </a:cubicBezTo>
                <a:cubicBezTo>
                  <a:pt x="1447" y="3384"/>
                  <a:pt x="1445" y="3375"/>
                  <a:pt x="1443" y="3368"/>
                </a:cubicBezTo>
                <a:cubicBezTo>
                  <a:pt x="1440" y="3360"/>
                  <a:pt x="1436" y="3354"/>
                  <a:pt x="1430" y="3350"/>
                </a:cubicBezTo>
                <a:cubicBezTo>
                  <a:pt x="1424" y="3346"/>
                  <a:pt x="1417" y="3344"/>
                  <a:pt x="1408" y="3344"/>
                </a:cubicBezTo>
                <a:cubicBezTo>
                  <a:pt x="1393" y="3344"/>
                  <a:pt x="1378" y="3349"/>
                  <a:pt x="1366" y="3358"/>
                </a:cubicBezTo>
                <a:cubicBezTo>
                  <a:pt x="1354" y="3367"/>
                  <a:pt x="1343" y="3381"/>
                  <a:pt x="1335" y="3400"/>
                </a:cubicBezTo>
                <a:cubicBezTo>
                  <a:pt x="1293" y="3369"/>
                  <a:pt x="1293" y="3369"/>
                  <a:pt x="1293" y="3369"/>
                </a:cubicBezTo>
                <a:cubicBezTo>
                  <a:pt x="1308" y="3346"/>
                  <a:pt x="1326" y="3329"/>
                  <a:pt x="1347" y="3318"/>
                </a:cubicBezTo>
                <a:cubicBezTo>
                  <a:pt x="1367"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2" y="3532"/>
                  <a:pt x="1525"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0" y="3821"/>
                  <a:pt x="386" y="3817"/>
                  <a:pt x="403" y="3817"/>
                </a:cubicBezTo>
                <a:cubicBezTo>
                  <a:pt x="422" y="3817"/>
                  <a:pt x="439" y="3821"/>
                  <a:pt x="452" y="3828"/>
                </a:cubicBezTo>
                <a:cubicBezTo>
                  <a:pt x="466" y="3835"/>
                  <a:pt x="477" y="3845"/>
                  <a:pt x="485" y="3858"/>
                </a:cubicBezTo>
                <a:cubicBezTo>
                  <a:pt x="493" y="3872"/>
                  <a:pt x="500" y="3887"/>
                  <a:pt x="504" y="3905"/>
                </a:cubicBezTo>
                <a:cubicBezTo>
                  <a:pt x="507" y="3923"/>
                  <a:pt x="509" y="3942"/>
                  <a:pt x="509"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4"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6" y="4045"/>
                  <a:pt x="690" y="4055"/>
                  <a:pt x="682" y="4063"/>
                </a:cubicBezTo>
                <a:cubicBezTo>
                  <a:pt x="675" y="4071"/>
                  <a:pt x="666" y="4077"/>
                  <a:pt x="657" y="4082"/>
                </a:cubicBezTo>
                <a:cubicBezTo>
                  <a:pt x="647" y="4086"/>
                  <a:pt x="637" y="4088"/>
                  <a:pt x="627" y="4088"/>
                </a:cubicBezTo>
                <a:cubicBezTo>
                  <a:pt x="606"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8"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0" y="3919"/>
                  <a:pt x="697" y="3910"/>
                </a:cubicBezTo>
                <a:cubicBezTo>
                  <a:pt x="694" y="3901"/>
                  <a:pt x="690" y="3893"/>
                  <a:pt x="684" y="3886"/>
                </a:cubicBezTo>
                <a:cubicBezTo>
                  <a:pt x="679" y="3880"/>
                  <a:pt x="673" y="3874"/>
                  <a:pt x="666" y="3870"/>
                </a:cubicBezTo>
                <a:cubicBezTo>
                  <a:pt x="659" y="3867"/>
                  <a:pt x="651" y="3865"/>
                  <a:pt x="643" y="3865"/>
                </a:cubicBezTo>
                <a:cubicBezTo>
                  <a:pt x="634" y="3865"/>
                  <a:pt x="626" y="3867"/>
                  <a:pt x="619" y="3871"/>
                </a:cubicBezTo>
                <a:cubicBezTo>
                  <a:pt x="612" y="3875"/>
                  <a:pt x="606" y="3881"/>
                  <a:pt x="600" y="3889"/>
                </a:cubicBezTo>
                <a:cubicBezTo>
                  <a:pt x="595" y="3897"/>
                  <a:pt x="591" y="3906"/>
                  <a:pt x="589" y="3917"/>
                </a:cubicBezTo>
                <a:cubicBezTo>
                  <a:pt x="586" y="3928"/>
                  <a:pt x="584" y="3940"/>
                  <a:pt x="584" y="3953"/>
                </a:cubicBezTo>
                <a:cubicBezTo>
                  <a:pt x="584" y="3971"/>
                  <a:pt x="587" y="3986"/>
                  <a:pt x="592" y="3999"/>
                </a:cubicBezTo>
                <a:cubicBezTo>
                  <a:pt x="597" y="4013"/>
                  <a:pt x="603"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6"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7"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4" y="3981"/>
                  <a:pt x="847" y="3995"/>
                  <a:pt x="852" y="4007"/>
                </a:cubicBezTo>
                <a:cubicBezTo>
                  <a:pt x="857" y="4020"/>
                  <a:pt x="864" y="4030"/>
                  <a:pt x="873" y="4036"/>
                </a:cubicBezTo>
                <a:cubicBezTo>
                  <a:pt x="882" y="4042"/>
                  <a:pt x="892" y="4046"/>
                  <a:pt x="903" y="4046"/>
                </a:cubicBezTo>
                <a:cubicBezTo>
                  <a:pt x="913" y="4046"/>
                  <a:pt x="923" y="4043"/>
                  <a:pt x="931" y="4038"/>
                </a:cubicBezTo>
                <a:cubicBezTo>
                  <a:pt x="939"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7" y="3898"/>
                  <a:pt x="944" y="3889"/>
                  <a:pt x="940" y="3882"/>
                </a:cubicBezTo>
                <a:cubicBezTo>
                  <a:pt x="936" y="3875"/>
                  <a:pt x="931" y="3869"/>
                  <a:pt x="924" y="3865"/>
                </a:cubicBezTo>
                <a:cubicBezTo>
                  <a:pt x="918" y="3862"/>
                  <a:pt x="910" y="3860"/>
                  <a:pt x="901" y="3860"/>
                </a:cubicBezTo>
                <a:cubicBezTo>
                  <a:pt x="895" y="3860"/>
                  <a:pt x="888"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6"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2" y="3877"/>
                </a:cubicBezTo>
                <a:cubicBezTo>
                  <a:pt x="1128" y="3873"/>
                  <a:pt x="1133" y="3872"/>
                  <a:pt x="1137" y="3872"/>
                </a:cubicBezTo>
                <a:cubicBezTo>
                  <a:pt x="1143" y="3872"/>
                  <a:pt x="1148" y="3873"/>
                  <a:pt x="1151" y="3874"/>
                </a:cubicBezTo>
                <a:cubicBezTo>
                  <a:pt x="1155" y="3876"/>
                  <a:pt x="1159"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199" y="3742"/>
                  <a:pt x="1199" y="3742"/>
                  <a:pt x="1199" y="3742"/>
                </a:cubicBezTo>
                <a:cubicBezTo>
                  <a:pt x="1199" y="4082"/>
                  <a:pt x="1199" y="4082"/>
                  <a:pt x="1199"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5"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3"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2" y="3862"/>
                  <a:pt x="1405" y="3860"/>
                  <a:pt x="1396" y="3860"/>
                </a:cubicBezTo>
                <a:cubicBezTo>
                  <a:pt x="1381" y="3860"/>
                  <a:pt x="1367" y="3865"/>
                  <a:pt x="1354" y="3874"/>
                </a:cubicBezTo>
                <a:cubicBezTo>
                  <a:pt x="1342" y="3883"/>
                  <a:pt x="1332" y="3897"/>
                  <a:pt x="1324" y="3915"/>
                </a:cubicBezTo>
                <a:cubicBezTo>
                  <a:pt x="1281" y="3885"/>
                  <a:pt x="1281" y="3885"/>
                  <a:pt x="1281"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5" y="4044"/>
                </a:cubicBezTo>
                <a:cubicBezTo>
                  <a:pt x="1497" y="4047"/>
                  <a:pt x="1501" y="4048"/>
                  <a:pt x="1505" y="4048"/>
                </a:cubicBezTo>
                <a:cubicBezTo>
                  <a:pt x="1505" y="4048"/>
                  <a:pt x="1505" y="4048"/>
                  <a:pt x="1505" y="4048"/>
                </a:cubicBezTo>
                <a:cubicBezTo>
                  <a:pt x="1508" y="4048"/>
                  <a:pt x="1511" y="4048"/>
                  <a:pt x="1514" y="4047"/>
                </a:cubicBezTo>
                <a:close/>
                <a:moveTo>
                  <a:pt x="1435" y="3953"/>
                </a:moveTo>
                <a:cubicBezTo>
                  <a:pt x="1424"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7" y="4020"/>
                  <a:pt x="1757" y="4020"/>
                  <a:pt x="1757" y="4020"/>
                </a:cubicBezTo>
                <a:cubicBezTo>
                  <a:pt x="1757" y="3906"/>
                  <a:pt x="1757" y="3906"/>
                  <a:pt x="1757" y="3906"/>
                </a:cubicBezTo>
                <a:cubicBezTo>
                  <a:pt x="1757" y="3890"/>
                  <a:pt x="1755" y="3875"/>
                  <a:pt x="1749" y="3861"/>
                </a:cubicBezTo>
                <a:cubicBezTo>
                  <a:pt x="1744" y="3848"/>
                  <a:pt x="1736" y="3837"/>
                  <a:pt x="1725" y="3829"/>
                </a:cubicBezTo>
                <a:cubicBezTo>
                  <a:pt x="1714" y="3821"/>
                  <a:pt x="1700" y="3817"/>
                  <a:pt x="1682" y="3817"/>
                </a:cubicBezTo>
                <a:cubicBezTo>
                  <a:pt x="1669" y="3817"/>
                  <a:pt x="1657" y="3820"/>
                  <a:pt x="1646" y="3826"/>
                </a:cubicBezTo>
                <a:cubicBezTo>
                  <a:pt x="1635" y="3832"/>
                  <a:pt x="1625" y="3841"/>
                  <a:pt x="1616"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8" y="4061"/>
                  <a:pt x="1758" y="4051"/>
                </a:cubicBezTo>
                <a:cubicBezTo>
                  <a:pt x="1758" y="4040"/>
                  <a:pt x="1757" y="4030"/>
                  <a:pt x="1757" y="4020"/>
                </a:cubicBezTo>
                <a:close/>
                <a:moveTo>
                  <a:pt x="2018" y="4051"/>
                </a:moveTo>
                <a:cubicBezTo>
                  <a:pt x="2019" y="4061"/>
                  <a:pt x="2019" y="4071"/>
                  <a:pt x="2020" y="4082"/>
                </a:cubicBezTo>
                <a:cubicBezTo>
                  <a:pt x="1960" y="4082"/>
                  <a:pt x="1960" y="4082"/>
                  <a:pt x="1960" y="4082"/>
                </a:cubicBezTo>
                <a:cubicBezTo>
                  <a:pt x="1960" y="4034"/>
                  <a:pt x="1960" y="4034"/>
                  <a:pt x="1960" y="4034"/>
                </a:cubicBezTo>
                <a:cubicBezTo>
                  <a:pt x="1955" y="4045"/>
                  <a:pt x="1949" y="4055"/>
                  <a:pt x="1941" y="4063"/>
                </a:cubicBezTo>
                <a:cubicBezTo>
                  <a:pt x="1933" y="4071"/>
                  <a:pt x="1925" y="4077"/>
                  <a:pt x="1915" y="4082"/>
                </a:cubicBezTo>
                <a:cubicBezTo>
                  <a:pt x="1906" y="4086"/>
                  <a:pt x="1896" y="4088"/>
                  <a:pt x="1886" y="4088"/>
                </a:cubicBezTo>
                <a:cubicBezTo>
                  <a:pt x="1865" y="4088"/>
                  <a:pt x="1847" y="4083"/>
                  <a:pt x="1832" y="4072"/>
                </a:cubicBezTo>
                <a:cubicBezTo>
                  <a:pt x="1816" y="4060"/>
                  <a:pt x="1804" y="4044"/>
                  <a:pt x="1795"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3"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5" y="3858"/>
                  <a:pt x="1961" y="3869"/>
                </a:cubicBezTo>
                <a:cubicBezTo>
                  <a:pt x="1961" y="3742"/>
                  <a:pt x="1961" y="3742"/>
                  <a:pt x="1961" y="3742"/>
                </a:cubicBezTo>
                <a:cubicBezTo>
                  <a:pt x="2018" y="3742"/>
                  <a:pt x="2018" y="3742"/>
                  <a:pt x="2018" y="3742"/>
                </a:cubicBezTo>
                <a:cubicBezTo>
                  <a:pt x="2018" y="4020"/>
                  <a:pt x="2018" y="4020"/>
                  <a:pt x="2018" y="4020"/>
                </a:cubicBezTo>
                <a:cubicBezTo>
                  <a:pt x="2017" y="4020"/>
                  <a:pt x="2017" y="4020"/>
                  <a:pt x="2017" y="4020"/>
                </a:cubicBezTo>
                <a:cubicBezTo>
                  <a:pt x="2017"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7"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2" name="01_Title 5 (JU-Free)">
            <a:extLst>
              <a:ext uri="{FF2B5EF4-FFF2-40B4-BE49-F238E27FC236}">
                <a16:creationId xmlns:a16="http://schemas.microsoft.com/office/drawing/2014/main" id="{56B1AAAC-F8F2-4B30-95E0-2028FB7B6CDF}"/>
              </a:ext>
            </a:extLst>
          </p:cNvPr>
          <p:cNvSpPr>
            <a:spLocks noGrp="1"/>
          </p:cNvSpPr>
          <p:nvPr>
            <p:ph type="title" hasCustomPrompt="1"/>
          </p:nvPr>
        </p:nvSpPr>
        <p:spPr>
          <a:xfrm>
            <a:off x="1214623" y="2714006"/>
            <a:ext cx="15036191" cy="1872564"/>
          </a:xfrm>
        </p:spPr>
        <p:txBody>
          <a:bodyPr anchor="b"/>
          <a:lstStyle>
            <a:lvl1pPr>
              <a:defRPr sz="14017">
                <a:solidFill>
                  <a:srgbClr val="FFFFFF"/>
                </a:solidFill>
              </a:defRPr>
            </a:lvl1pPr>
          </a:lstStyle>
          <a:p>
            <a:r>
              <a:rPr lang="nl-NL"/>
              <a:t>[Titel]</a:t>
            </a:r>
            <a:endParaRPr lang="de-DE"/>
          </a:p>
        </p:txBody>
      </p:sp>
      <p:sp>
        <p:nvSpPr>
          <p:cNvPr id="3" name="02_Subtitle 6 [PHJU] (JU-Free)"/>
          <p:cNvSpPr>
            <a:spLocks noGrp="1"/>
          </p:cNvSpPr>
          <p:nvPr>
            <p:ph type="subTitle" idx="1" hasCustomPrompt="1"/>
          </p:nvPr>
        </p:nvSpPr>
        <p:spPr>
          <a:xfrm>
            <a:off x="1214623" y="4733172"/>
            <a:ext cx="15036191" cy="586411"/>
          </a:xfrm>
        </p:spPr>
        <p:txBody>
          <a:bodyPr/>
          <a:lstStyle>
            <a:lvl1pPr marL="0" indent="0" algn="l">
              <a:buNone/>
              <a:defRPr sz="3710">
                <a:solidFill>
                  <a:srgbClr val="FFFFFF"/>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a:t>[Subtitel]</a:t>
            </a:r>
          </a:p>
        </p:txBody>
      </p:sp>
      <p:sp>
        <p:nvSpPr>
          <p:cNvPr id="12" name="03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a:xfrm>
            <a:off x="1214623" y="9068423"/>
            <a:ext cx="8837427" cy="1361311"/>
          </a:xfrm>
        </p:spPr>
        <p:txBody>
          <a:bodyPr/>
          <a:lstStyle>
            <a:lvl1pPr marL="0" indent="0">
              <a:spcAft>
                <a:spcPts val="0"/>
              </a:spcAft>
              <a:buNone/>
              <a:defRPr sz="2968">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[Naam</a:t>
            </a:r>
            <a:br>
              <a:rPr lang="nl-NL"/>
            </a:br>
            <a:r>
              <a:rPr lang="nl-NL"/>
              <a:t>Datum</a:t>
            </a:r>
            <a:br>
              <a:rPr lang="nl-NL"/>
            </a:br>
            <a:r>
              <a:rPr lang="nl-NL"/>
              <a:t>Locatie]</a:t>
            </a:r>
          </a:p>
          <a:p>
            <a:pPr lvl="0"/>
            <a:r>
              <a:rPr lang="nl-NL"/>
              <a:t>JU-LEVEL1=Standaard</a:t>
            </a:r>
          </a:p>
        </p:txBody>
      </p:sp>
    </p:spTree>
    <p:extLst>
      <p:ext uri="{BB962C8B-B14F-4D97-AF65-F5344CB8AC3E}">
        <p14:creationId xmlns:p14="http://schemas.microsoft.com/office/powerpoint/2010/main" val="2669774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p:txBody>
          <a:bodyPr/>
          <a:lstStyle/>
          <a:p>
            <a:r>
              <a:rPr lang="nl-NL"/>
              <a:t>[Titel]</a:t>
            </a:r>
          </a:p>
        </p:txBody>
      </p:sp>
      <p:sp>
        <p:nvSpPr>
          <p:cNvPr id="3" name="02_Content Placeholder 2 [PHJU] (JU-Free)"/>
          <p:cNvSpPr>
            <a:spLocks noGrp="1"/>
          </p:cNvSpPr>
          <p:nvPr>
            <p:ph idx="1" hasCustomPrompt="1"/>
          </p:nvPr>
        </p:nvSpPr>
        <p:spPr/>
        <p:txBody>
          <a:bodyPr/>
          <a:lstStyle>
            <a:lvl1pPr>
              <a:defRPr baseline="0"/>
            </a:lvl1pPr>
          </a:lstStyle>
          <a:p>
            <a:pPr lvl="0"/>
            <a:r>
              <a:rPr lang="nl-NL"/>
              <a:t>[Typ tekst of klik op een pictogram om een object in te voegen]</a:t>
            </a:r>
          </a:p>
        </p:txBody>
      </p:sp>
      <p:sp>
        <p:nvSpPr>
          <p:cNvPr id="13" name="03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2705789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pening - blauw]">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81FD714-0512-3277-626A-E9705D612668}"/>
              </a:ext>
            </a:extLst>
          </p:cNvPr>
          <p:cNvSpPr>
            <a:spLocks noChangeArrowheads="1"/>
          </p:cNvSpPr>
          <p:nvPr userDrawn="1"/>
        </p:nvSpPr>
        <p:spPr bwMode="ltGray">
          <a:xfrm>
            <a:off x="0" y="0"/>
            <a:ext cx="20104100" cy="11309350"/>
          </a:xfrm>
          <a:prstGeom prst="rect">
            <a:avLst/>
          </a:prstGeom>
          <a:solidFill>
            <a:srgbClr val="2D2D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73835F15-A6B6-821F-F15C-8E2329571ACB}"/>
              </a:ext>
            </a:extLst>
          </p:cNvPr>
          <p:cNvSpPr>
            <a:spLocks/>
          </p:cNvSpPr>
          <p:nvPr userDrawn="1"/>
        </p:nvSpPr>
        <p:spPr bwMode="ltGray">
          <a:xfrm>
            <a:off x="0" y="0"/>
            <a:ext cx="20104100" cy="11309350"/>
          </a:xfrm>
          <a:custGeom>
            <a:avLst/>
            <a:gdLst>
              <a:gd name="T0" fmla="*/ 3776 w 38404"/>
              <a:gd name="T1" fmla="*/ 5917 h 21600"/>
              <a:gd name="T2" fmla="*/ 6243 w 38404"/>
              <a:gd name="T3" fmla="*/ 0 h 21600"/>
              <a:gd name="T4" fmla="*/ 2586 w 38404"/>
              <a:gd name="T5" fmla="*/ 0 h 21600"/>
              <a:gd name="T6" fmla="*/ 0 w 38404"/>
              <a:gd name="T7" fmla="*/ 4279 h 21600"/>
              <a:gd name="T8" fmla="*/ 317 w 38404"/>
              <a:gd name="T9" fmla="*/ 6365 h 21600"/>
              <a:gd name="T10" fmla="*/ 4726 w 38404"/>
              <a:gd name="T11" fmla="*/ 21600 h 21600"/>
              <a:gd name="T12" fmla="*/ 8092 w 38404"/>
              <a:gd name="T13" fmla="*/ 21600 h 21600"/>
              <a:gd name="T14" fmla="*/ 3776 w 38404"/>
              <a:gd name="T15" fmla="*/ 5917 h 21600"/>
              <a:gd name="T16" fmla="*/ 10411 w 38404"/>
              <a:gd name="T17" fmla="*/ 5917 h 21600"/>
              <a:gd name="T18" fmla="*/ 12836 w 38404"/>
              <a:gd name="T19" fmla="*/ 0 h 21600"/>
              <a:gd name="T20" fmla="*/ 9187 w 38404"/>
              <a:gd name="T21" fmla="*/ 0 h 21600"/>
              <a:gd name="T22" fmla="*/ 7032 w 38404"/>
              <a:gd name="T23" fmla="*/ 6365 h 21600"/>
              <a:gd name="T24" fmla="*/ 11363 w 38404"/>
              <a:gd name="T25" fmla="*/ 21600 h 21600"/>
              <a:gd name="T26" fmla="*/ 14688 w 38404"/>
              <a:gd name="T27" fmla="*/ 21600 h 21600"/>
              <a:gd name="T28" fmla="*/ 10411 w 38404"/>
              <a:gd name="T29" fmla="*/ 5917 h 21600"/>
              <a:gd name="T30" fmla="*/ 22879 w 38404"/>
              <a:gd name="T31" fmla="*/ 0 h 21600"/>
              <a:gd name="T32" fmla="*/ 19859 w 38404"/>
              <a:gd name="T33" fmla="*/ 0 h 21600"/>
              <a:gd name="T34" fmla="*/ 21604 w 38404"/>
              <a:gd name="T35" fmla="*/ 5917 h 21600"/>
              <a:gd name="T36" fmla="*/ 19202 w 38404"/>
              <a:gd name="T37" fmla="*/ 15033 h 21600"/>
              <a:gd name="T38" fmla="*/ 16801 w 38404"/>
              <a:gd name="T39" fmla="*/ 5917 h 21600"/>
              <a:gd name="T40" fmla="*/ 18546 w 38404"/>
              <a:gd name="T41" fmla="*/ 0 h 21600"/>
              <a:gd name="T42" fmla="*/ 15525 w 38404"/>
              <a:gd name="T43" fmla="*/ 0 h 21600"/>
              <a:gd name="T44" fmla="*/ 13667 w 38404"/>
              <a:gd name="T45" fmla="*/ 6365 h 21600"/>
              <a:gd name="T46" fmla="*/ 17615 w 38404"/>
              <a:gd name="T47" fmla="*/ 20324 h 21600"/>
              <a:gd name="T48" fmla="*/ 17278 w 38404"/>
              <a:gd name="T49" fmla="*/ 21600 h 21600"/>
              <a:gd name="T50" fmla="*/ 21127 w 38404"/>
              <a:gd name="T51" fmla="*/ 21600 h 21600"/>
              <a:gd name="T52" fmla="*/ 20789 w 38404"/>
              <a:gd name="T53" fmla="*/ 20324 h 21600"/>
              <a:gd name="T54" fmla="*/ 24737 w 38404"/>
              <a:gd name="T55" fmla="*/ 6365 h 21600"/>
              <a:gd name="T56" fmla="*/ 22879 w 38404"/>
              <a:gd name="T57" fmla="*/ 0 h 21600"/>
              <a:gd name="T58" fmla="*/ 29217 w 38404"/>
              <a:gd name="T59" fmla="*/ 0 h 21600"/>
              <a:gd name="T60" fmla="*/ 25568 w 38404"/>
              <a:gd name="T61" fmla="*/ 0 h 21600"/>
              <a:gd name="T62" fmla="*/ 27994 w 38404"/>
              <a:gd name="T63" fmla="*/ 5917 h 21600"/>
              <a:gd name="T64" fmla="*/ 23716 w 38404"/>
              <a:gd name="T65" fmla="*/ 21600 h 21600"/>
              <a:gd name="T66" fmla="*/ 27041 w 38404"/>
              <a:gd name="T67" fmla="*/ 21600 h 21600"/>
              <a:gd name="T68" fmla="*/ 31372 w 38404"/>
              <a:gd name="T69" fmla="*/ 6365 h 21600"/>
              <a:gd name="T70" fmla="*/ 29217 w 38404"/>
              <a:gd name="T71" fmla="*/ 0 h 21600"/>
              <a:gd name="T72" fmla="*/ 35818 w 38404"/>
              <a:gd name="T73" fmla="*/ 0 h 21600"/>
              <a:gd name="T74" fmla="*/ 32162 w 38404"/>
              <a:gd name="T75" fmla="*/ 0 h 21600"/>
              <a:gd name="T76" fmla="*/ 34628 w 38404"/>
              <a:gd name="T77" fmla="*/ 5917 h 21600"/>
              <a:gd name="T78" fmla="*/ 30312 w 38404"/>
              <a:gd name="T79" fmla="*/ 21600 h 21600"/>
              <a:gd name="T80" fmla="*/ 33639 w 38404"/>
              <a:gd name="T81" fmla="*/ 21600 h 21600"/>
              <a:gd name="T82" fmla="*/ 38088 w 38404"/>
              <a:gd name="T83" fmla="*/ 6365 h 21600"/>
              <a:gd name="T84" fmla="*/ 38404 w 38404"/>
              <a:gd name="T85" fmla="*/ 4320 h 21600"/>
              <a:gd name="T86" fmla="*/ 38404 w 38404"/>
              <a:gd name="T87" fmla="*/ 4207 h 21600"/>
              <a:gd name="T88" fmla="*/ 35818 w 38404"/>
              <a:gd name="T8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04" h="21600">
                <a:moveTo>
                  <a:pt x="3776" y="5917"/>
                </a:moveTo>
                <a:cubicBezTo>
                  <a:pt x="3013" y="3200"/>
                  <a:pt x="3967" y="1056"/>
                  <a:pt x="6243" y="0"/>
                </a:cubicBezTo>
                <a:cubicBezTo>
                  <a:pt x="2586" y="0"/>
                  <a:pt x="2586" y="0"/>
                  <a:pt x="2586" y="0"/>
                </a:cubicBezTo>
                <a:cubicBezTo>
                  <a:pt x="936" y="826"/>
                  <a:pt x="0" y="2324"/>
                  <a:pt x="0" y="4279"/>
                </a:cubicBezTo>
                <a:cubicBezTo>
                  <a:pt x="0" y="4926"/>
                  <a:pt x="103" y="5624"/>
                  <a:pt x="317" y="6365"/>
                </a:cubicBezTo>
                <a:cubicBezTo>
                  <a:pt x="4726" y="21600"/>
                  <a:pt x="4726" y="21600"/>
                  <a:pt x="4726" y="21600"/>
                </a:cubicBezTo>
                <a:cubicBezTo>
                  <a:pt x="8092" y="21600"/>
                  <a:pt x="8092" y="21600"/>
                  <a:pt x="8092" y="21600"/>
                </a:cubicBezTo>
                <a:lnTo>
                  <a:pt x="3776" y="5917"/>
                </a:lnTo>
                <a:close/>
                <a:moveTo>
                  <a:pt x="10411" y="5917"/>
                </a:moveTo>
                <a:cubicBezTo>
                  <a:pt x="9679" y="3175"/>
                  <a:pt x="10590" y="1049"/>
                  <a:pt x="12836" y="0"/>
                </a:cubicBezTo>
                <a:cubicBezTo>
                  <a:pt x="9187" y="0"/>
                  <a:pt x="9187" y="0"/>
                  <a:pt x="9187" y="0"/>
                </a:cubicBezTo>
                <a:cubicBezTo>
                  <a:pt x="7003" y="1061"/>
                  <a:pt x="6158" y="3264"/>
                  <a:pt x="7032" y="6365"/>
                </a:cubicBezTo>
                <a:cubicBezTo>
                  <a:pt x="11363" y="21600"/>
                  <a:pt x="11363" y="21600"/>
                  <a:pt x="11363" y="21600"/>
                </a:cubicBezTo>
                <a:cubicBezTo>
                  <a:pt x="14688" y="21600"/>
                  <a:pt x="14688" y="21600"/>
                  <a:pt x="14688" y="21600"/>
                </a:cubicBezTo>
                <a:lnTo>
                  <a:pt x="10411" y="5917"/>
                </a:lnTo>
                <a:close/>
                <a:moveTo>
                  <a:pt x="22879" y="0"/>
                </a:moveTo>
                <a:cubicBezTo>
                  <a:pt x="19859" y="0"/>
                  <a:pt x="19859" y="0"/>
                  <a:pt x="19859" y="0"/>
                </a:cubicBezTo>
                <a:cubicBezTo>
                  <a:pt x="21550" y="1206"/>
                  <a:pt x="22257" y="3448"/>
                  <a:pt x="21604" y="5917"/>
                </a:cubicBezTo>
                <a:cubicBezTo>
                  <a:pt x="19202" y="15033"/>
                  <a:pt x="19202" y="15033"/>
                  <a:pt x="19202" y="15033"/>
                </a:cubicBezTo>
                <a:cubicBezTo>
                  <a:pt x="16801" y="5917"/>
                  <a:pt x="16801" y="5917"/>
                  <a:pt x="16801" y="5917"/>
                </a:cubicBezTo>
                <a:cubicBezTo>
                  <a:pt x="16147" y="3448"/>
                  <a:pt x="16854" y="1206"/>
                  <a:pt x="18546" y="0"/>
                </a:cubicBezTo>
                <a:cubicBezTo>
                  <a:pt x="15525" y="0"/>
                  <a:pt x="15525" y="0"/>
                  <a:pt x="15525" y="0"/>
                </a:cubicBezTo>
                <a:cubicBezTo>
                  <a:pt x="13437" y="1048"/>
                  <a:pt x="12769" y="3223"/>
                  <a:pt x="13667" y="6365"/>
                </a:cubicBezTo>
                <a:cubicBezTo>
                  <a:pt x="17615" y="20324"/>
                  <a:pt x="17615" y="20324"/>
                  <a:pt x="17615" y="20324"/>
                </a:cubicBezTo>
                <a:cubicBezTo>
                  <a:pt x="17278" y="21600"/>
                  <a:pt x="17278" y="21600"/>
                  <a:pt x="17278" y="21600"/>
                </a:cubicBezTo>
                <a:cubicBezTo>
                  <a:pt x="21127" y="21600"/>
                  <a:pt x="21127" y="21600"/>
                  <a:pt x="21127" y="21600"/>
                </a:cubicBezTo>
                <a:cubicBezTo>
                  <a:pt x="20789" y="20324"/>
                  <a:pt x="20789" y="20324"/>
                  <a:pt x="20789" y="20324"/>
                </a:cubicBezTo>
                <a:cubicBezTo>
                  <a:pt x="24737" y="6365"/>
                  <a:pt x="24737" y="6365"/>
                  <a:pt x="24737" y="6365"/>
                </a:cubicBezTo>
                <a:cubicBezTo>
                  <a:pt x="25635" y="3223"/>
                  <a:pt x="24967" y="1048"/>
                  <a:pt x="22879" y="0"/>
                </a:cubicBezTo>
                <a:close/>
                <a:moveTo>
                  <a:pt x="29217" y="0"/>
                </a:moveTo>
                <a:cubicBezTo>
                  <a:pt x="25568" y="0"/>
                  <a:pt x="25568" y="0"/>
                  <a:pt x="25568" y="0"/>
                </a:cubicBezTo>
                <a:cubicBezTo>
                  <a:pt x="27814" y="1049"/>
                  <a:pt x="28725" y="3175"/>
                  <a:pt x="27994" y="5917"/>
                </a:cubicBezTo>
                <a:cubicBezTo>
                  <a:pt x="23716" y="21600"/>
                  <a:pt x="23716" y="21600"/>
                  <a:pt x="23716" y="21600"/>
                </a:cubicBezTo>
                <a:cubicBezTo>
                  <a:pt x="27041" y="21600"/>
                  <a:pt x="27041" y="21600"/>
                  <a:pt x="27041" y="21600"/>
                </a:cubicBezTo>
                <a:cubicBezTo>
                  <a:pt x="31372" y="6365"/>
                  <a:pt x="31372" y="6365"/>
                  <a:pt x="31372" y="6365"/>
                </a:cubicBezTo>
                <a:cubicBezTo>
                  <a:pt x="32246" y="3264"/>
                  <a:pt x="31402" y="1061"/>
                  <a:pt x="29217" y="0"/>
                </a:cubicBezTo>
                <a:close/>
                <a:moveTo>
                  <a:pt x="35818" y="0"/>
                </a:moveTo>
                <a:cubicBezTo>
                  <a:pt x="32162" y="0"/>
                  <a:pt x="32162" y="0"/>
                  <a:pt x="32162" y="0"/>
                </a:cubicBezTo>
                <a:cubicBezTo>
                  <a:pt x="34437" y="1056"/>
                  <a:pt x="35392" y="3200"/>
                  <a:pt x="34628" y="5917"/>
                </a:cubicBezTo>
                <a:cubicBezTo>
                  <a:pt x="30312" y="21600"/>
                  <a:pt x="30312" y="21600"/>
                  <a:pt x="30312" y="21600"/>
                </a:cubicBezTo>
                <a:cubicBezTo>
                  <a:pt x="33639" y="21600"/>
                  <a:pt x="33639" y="21600"/>
                  <a:pt x="33639" y="21600"/>
                </a:cubicBezTo>
                <a:cubicBezTo>
                  <a:pt x="38088" y="6365"/>
                  <a:pt x="38088" y="6365"/>
                  <a:pt x="38088" y="6365"/>
                </a:cubicBezTo>
                <a:cubicBezTo>
                  <a:pt x="38297" y="5640"/>
                  <a:pt x="38400" y="4956"/>
                  <a:pt x="38404" y="4320"/>
                </a:cubicBezTo>
                <a:cubicBezTo>
                  <a:pt x="38404" y="4207"/>
                  <a:pt x="38404" y="4207"/>
                  <a:pt x="38404" y="4207"/>
                </a:cubicBezTo>
                <a:cubicBezTo>
                  <a:pt x="38381" y="2287"/>
                  <a:pt x="37448" y="816"/>
                  <a:pt x="35818"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87055935-301D-F14C-4149-2512C31ED7E6}"/>
              </a:ext>
            </a:extLst>
          </p:cNvPr>
          <p:cNvSpPr>
            <a:spLocks/>
          </p:cNvSpPr>
          <p:nvPr userDrawn="1"/>
        </p:nvSpPr>
        <p:spPr bwMode="white">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Frame 4">
            <a:extLst>
              <a:ext uri="{FF2B5EF4-FFF2-40B4-BE49-F238E27FC236}">
                <a16:creationId xmlns:a16="http://schemas.microsoft.com/office/drawing/2014/main" id="{0CBE9870-0562-45C4-6204-19B8001A7ACA}"/>
              </a:ext>
            </a:extLst>
          </p:cNvPr>
          <p:cNvSpPr>
            <a:spLocks/>
          </p:cNvSpPr>
          <p:nvPr userDrawn="1"/>
        </p:nvSpPr>
        <p:spPr bwMode="auto">
          <a:xfrm>
            <a:off x="17046602" y="1007895"/>
            <a:ext cx="1620370" cy="2141446"/>
          </a:xfrm>
          <a:custGeom>
            <a:avLst/>
            <a:gdLst>
              <a:gd name="T0" fmla="*/ 1636 w 3099"/>
              <a:gd name="T1" fmla="*/ 0 h 4088"/>
              <a:gd name="T2" fmla="*/ 705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8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7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6 w 3099"/>
              <a:gd name="T69" fmla="*/ 3531 h 4088"/>
              <a:gd name="T70" fmla="*/ 1329 w 3099"/>
              <a:gd name="T71" fmla="*/ 3564 h 4088"/>
              <a:gd name="T72" fmla="*/ 1336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1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6" y="943"/>
                </a:moveTo>
                <a:cubicBezTo>
                  <a:pt x="2699" y="2026"/>
                  <a:pt x="2699" y="2026"/>
                  <a:pt x="2699" y="2026"/>
                </a:cubicBezTo>
                <a:cubicBezTo>
                  <a:pt x="2607" y="2342"/>
                  <a:pt x="2451"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6" y="2476"/>
                  <a:pt x="1270" y="2476"/>
                </a:cubicBezTo>
                <a:cubicBezTo>
                  <a:pt x="985" y="2479"/>
                  <a:pt x="825" y="2342"/>
                  <a:pt x="733" y="2026"/>
                </a:cubicBezTo>
                <a:cubicBezTo>
                  <a:pt x="501" y="1224"/>
                  <a:pt x="501" y="1224"/>
                  <a:pt x="501" y="1224"/>
                </a:cubicBezTo>
                <a:cubicBezTo>
                  <a:pt x="705" y="465"/>
                  <a:pt x="705" y="465"/>
                  <a:pt x="705"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5"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6" y="943"/>
                </a:cubicBezTo>
                <a:close/>
                <a:moveTo>
                  <a:pt x="1718" y="1539"/>
                </a:moveTo>
                <a:cubicBezTo>
                  <a:pt x="1883" y="912"/>
                  <a:pt x="1883" y="912"/>
                  <a:pt x="1883" y="912"/>
                </a:cubicBezTo>
                <a:cubicBezTo>
                  <a:pt x="1933" y="722"/>
                  <a:pt x="1866" y="551"/>
                  <a:pt x="1718" y="479"/>
                </a:cubicBezTo>
                <a:cubicBezTo>
                  <a:pt x="1569" y="551"/>
                  <a:pt x="1502" y="722"/>
                  <a:pt x="1553"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1" y="3052"/>
                </a:cubicBezTo>
                <a:cubicBezTo>
                  <a:pt x="616" y="3052"/>
                  <a:pt x="595" y="3046"/>
                  <a:pt x="577" y="3034"/>
                </a:cubicBezTo>
                <a:cubicBezTo>
                  <a:pt x="560" y="3022"/>
                  <a:pt x="546" y="3005"/>
                  <a:pt x="537" y="2984"/>
                </a:cubicBezTo>
                <a:cubicBezTo>
                  <a:pt x="527" y="2964"/>
                  <a:pt x="522" y="2941"/>
                  <a:pt x="522" y="2916"/>
                </a:cubicBezTo>
                <a:cubicBezTo>
                  <a:pt x="522" y="2897"/>
                  <a:pt x="525" y="2879"/>
                  <a:pt x="531"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5"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4" y="2827"/>
                  <a:pt x="653" y="2823"/>
                  <a:pt x="641" y="2823"/>
                </a:cubicBezTo>
                <a:cubicBezTo>
                  <a:pt x="633" y="2823"/>
                  <a:pt x="627" y="2825"/>
                  <a:pt x="621" y="2828"/>
                </a:cubicBezTo>
                <a:cubicBezTo>
                  <a:pt x="615" y="2831"/>
                  <a:pt x="609" y="2835"/>
                  <a:pt x="605" y="2841"/>
                </a:cubicBezTo>
                <a:cubicBezTo>
                  <a:pt x="600" y="2846"/>
                  <a:pt x="596" y="2852"/>
                  <a:pt x="593" y="2860"/>
                </a:cubicBezTo>
                <a:cubicBezTo>
                  <a:pt x="590"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1" y="2826"/>
                  <a:pt x="910" y="2826"/>
                </a:cubicBezTo>
                <a:cubicBezTo>
                  <a:pt x="921" y="2826"/>
                  <a:pt x="930" y="2831"/>
                  <a:pt x="937"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90" y="2812"/>
                  <a:pt x="981" y="2801"/>
                  <a:pt x="970" y="2793"/>
                </a:cubicBezTo>
                <a:cubicBezTo>
                  <a:pt x="960" y="2785"/>
                  <a:pt x="945" y="2781"/>
                  <a:pt x="928" y="2781"/>
                </a:cubicBezTo>
                <a:cubicBezTo>
                  <a:pt x="915" y="2781"/>
                  <a:pt x="903" y="2784"/>
                  <a:pt x="891" y="2790"/>
                </a:cubicBezTo>
                <a:cubicBezTo>
                  <a:pt x="880" y="2796"/>
                  <a:pt x="871"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7" y="2900"/>
                  <a:pt x="1200" y="2888"/>
                </a:cubicBezTo>
                <a:cubicBezTo>
                  <a:pt x="1204" y="2876"/>
                  <a:pt x="1208" y="2865"/>
                  <a:pt x="1215" y="2856"/>
                </a:cubicBezTo>
                <a:cubicBezTo>
                  <a:pt x="1221" y="2846"/>
                  <a:pt x="1228" y="2839"/>
                  <a:pt x="1237" y="2834"/>
                </a:cubicBezTo>
                <a:cubicBezTo>
                  <a:pt x="1245" y="2829"/>
                  <a:pt x="1254" y="2826"/>
                  <a:pt x="1263" y="2826"/>
                </a:cubicBezTo>
                <a:cubicBezTo>
                  <a:pt x="1275"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4" y="2839"/>
                  <a:pt x="1348" y="2825"/>
                </a:cubicBezTo>
                <a:cubicBezTo>
                  <a:pt x="1343" y="2812"/>
                  <a:pt x="1335" y="2801"/>
                  <a:pt x="1324" y="2793"/>
                </a:cubicBezTo>
                <a:cubicBezTo>
                  <a:pt x="1313" y="2785"/>
                  <a:pt x="1299" y="2781"/>
                  <a:pt x="1281" y="2781"/>
                </a:cubicBezTo>
                <a:cubicBezTo>
                  <a:pt x="1268" y="2781"/>
                  <a:pt x="1256" y="2784"/>
                  <a:pt x="1245" y="2790"/>
                </a:cubicBezTo>
                <a:cubicBezTo>
                  <a:pt x="1234"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9"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2" y="3014"/>
                </a:cubicBezTo>
                <a:cubicBezTo>
                  <a:pt x="1681" y="3004"/>
                  <a:pt x="1681" y="2993"/>
                  <a:pt x="1681" y="2984"/>
                </a:cubicBezTo>
                <a:cubicBezTo>
                  <a:pt x="1681" y="2706"/>
                  <a:pt x="1681" y="2706"/>
                  <a:pt x="1681" y="2706"/>
                </a:cubicBezTo>
                <a:lnTo>
                  <a:pt x="1624" y="2706"/>
                </a:lnTo>
                <a:close/>
                <a:moveTo>
                  <a:pt x="1780" y="3045"/>
                </a:moveTo>
                <a:cubicBezTo>
                  <a:pt x="1780"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7" y="2699"/>
                  <a:pt x="1817" y="2699"/>
                  <a:pt x="1817" y="2699"/>
                </a:cubicBezTo>
                <a:cubicBezTo>
                  <a:pt x="1817" y="2753"/>
                  <a:pt x="1817" y="2753"/>
                  <a:pt x="1817"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8" y="2787"/>
                  <a:pt x="1818" y="2787"/>
                  <a:pt x="1818" y="2787"/>
                </a:cubicBezTo>
                <a:cubicBezTo>
                  <a:pt x="1818" y="3072"/>
                  <a:pt x="1818" y="3072"/>
                  <a:pt x="1818" y="3072"/>
                </a:cubicBezTo>
                <a:cubicBezTo>
                  <a:pt x="1818" y="3083"/>
                  <a:pt x="1815" y="3089"/>
                  <a:pt x="1811" y="3092"/>
                </a:cubicBezTo>
                <a:cubicBezTo>
                  <a:pt x="1807" y="3095"/>
                  <a:pt x="1802" y="3097"/>
                  <a:pt x="1798" y="3097"/>
                </a:cubicBezTo>
                <a:cubicBezTo>
                  <a:pt x="1792" y="3097"/>
                  <a:pt x="1787"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6" y="3052"/>
                </a:cubicBezTo>
                <a:cubicBezTo>
                  <a:pt x="2219" y="3052"/>
                  <a:pt x="2204" y="3049"/>
                  <a:pt x="2190" y="3044"/>
                </a:cubicBezTo>
                <a:cubicBezTo>
                  <a:pt x="2176" y="3038"/>
                  <a:pt x="2163" y="3030"/>
                  <a:pt x="2153"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4" y="2791"/>
                </a:cubicBezTo>
                <a:cubicBezTo>
                  <a:pt x="2297" y="2799"/>
                  <a:pt x="2308" y="2809"/>
                  <a:pt x="2316" y="2822"/>
                </a:cubicBezTo>
                <a:cubicBezTo>
                  <a:pt x="2324" y="2835"/>
                  <a:pt x="2331" y="2851"/>
                  <a:pt x="2335"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6"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9" y="2838"/>
                  <a:pt x="2263" y="2833"/>
                  <a:pt x="2257" y="2829"/>
                </a:cubicBezTo>
                <a:cubicBezTo>
                  <a:pt x="2250" y="2825"/>
                  <a:pt x="2243"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40" y="3227"/>
                  <a:pt x="140" y="3227"/>
                  <a:pt x="140" y="3227"/>
                </a:cubicBezTo>
                <a:cubicBezTo>
                  <a:pt x="140" y="3566"/>
                  <a:pt x="140" y="3566"/>
                  <a:pt x="140"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1" y="3533"/>
                </a:cubicBezTo>
                <a:cubicBezTo>
                  <a:pt x="620" y="3546"/>
                  <a:pt x="608" y="3555"/>
                  <a:pt x="593" y="3562"/>
                </a:cubicBezTo>
                <a:cubicBezTo>
                  <a:pt x="579" y="3569"/>
                  <a:pt x="562" y="3573"/>
                  <a:pt x="544" y="3573"/>
                </a:cubicBezTo>
                <a:cubicBezTo>
                  <a:pt x="520" y="3573"/>
                  <a:pt x="498" y="3567"/>
                  <a:pt x="481" y="3554"/>
                </a:cubicBezTo>
                <a:cubicBezTo>
                  <a:pt x="463" y="3542"/>
                  <a:pt x="450" y="3526"/>
                  <a:pt x="440" y="3505"/>
                </a:cubicBezTo>
                <a:cubicBezTo>
                  <a:pt x="431" y="3484"/>
                  <a:pt x="426" y="3461"/>
                  <a:pt x="426" y="3436"/>
                </a:cubicBezTo>
                <a:cubicBezTo>
                  <a:pt x="426" y="3417"/>
                  <a:pt x="429"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1" y="3397"/>
                  <a:pt x="489" y="3406"/>
                </a:cubicBezTo>
                <a:cubicBezTo>
                  <a:pt x="487" y="3415"/>
                  <a:pt x="487" y="3425"/>
                  <a:pt x="487" y="3436"/>
                </a:cubicBezTo>
                <a:cubicBezTo>
                  <a:pt x="487"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8"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7"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8" y="3573"/>
                  <a:pt x="943" y="3573"/>
                </a:cubicBezTo>
                <a:cubicBezTo>
                  <a:pt x="927"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9" y="3405"/>
                  <a:pt x="834" y="3387"/>
                </a:cubicBezTo>
                <a:cubicBezTo>
                  <a:pt x="840" y="3370"/>
                  <a:pt x="848" y="3355"/>
                  <a:pt x="858" y="3342"/>
                </a:cubicBezTo>
                <a:cubicBezTo>
                  <a:pt x="868" y="3329"/>
                  <a:pt x="881" y="3319"/>
                  <a:pt x="895" y="3312"/>
                </a:cubicBezTo>
                <a:cubicBezTo>
                  <a:pt x="909" y="3305"/>
                  <a:pt x="924" y="3301"/>
                  <a:pt x="942" y="3301"/>
                </a:cubicBezTo>
                <a:cubicBezTo>
                  <a:pt x="961" y="3301"/>
                  <a:pt x="977" y="3305"/>
                  <a:pt x="991" y="3312"/>
                </a:cubicBezTo>
                <a:cubicBezTo>
                  <a:pt x="1005" y="3319"/>
                  <a:pt x="1016"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2" y="3344"/>
                </a:cubicBezTo>
                <a:cubicBezTo>
                  <a:pt x="935" y="3344"/>
                  <a:pt x="928" y="3345"/>
                  <a:pt x="922" y="3348"/>
                </a:cubicBezTo>
                <a:cubicBezTo>
                  <a:pt x="916" y="3351"/>
                  <a:pt x="911" y="3355"/>
                  <a:pt x="906" y="3361"/>
                </a:cubicBezTo>
                <a:cubicBezTo>
                  <a:pt x="906" y="3361"/>
                  <a:pt x="906" y="3361"/>
                  <a:pt x="906" y="3361"/>
                </a:cubicBezTo>
                <a:cubicBezTo>
                  <a:pt x="902" y="3366"/>
                  <a:pt x="898" y="3373"/>
                  <a:pt x="895"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1" y="3530"/>
                  <a:pt x="1160" y="3526"/>
                  <a:pt x="1151" y="3518"/>
                </a:cubicBezTo>
                <a:cubicBezTo>
                  <a:pt x="1142" y="3511"/>
                  <a:pt x="1135" y="3500"/>
                  <a:pt x="1130" y="3486"/>
                </a:cubicBezTo>
                <a:cubicBezTo>
                  <a:pt x="1125" y="3473"/>
                  <a:pt x="1123" y="3457"/>
                  <a:pt x="1123" y="3439"/>
                </a:cubicBezTo>
                <a:cubicBezTo>
                  <a:pt x="1123"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9"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5" y="3352"/>
                  <a:pt x="1076" y="3367"/>
                  <a:pt x="1070" y="3383"/>
                </a:cubicBezTo>
                <a:cubicBezTo>
                  <a:pt x="1065" y="3400"/>
                  <a:pt x="1062" y="3419"/>
                  <a:pt x="1062" y="3439"/>
                </a:cubicBezTo>
                <a:cubicBezTo>
                  <a:pt x="1062" y="3465"/>
                  <a:pt x="1067" y="3488"/>
                  <a:pt x="1077" y="3508"/>
                </a:cubicBezTo>
                <a:cubicBezTo>
                  <a:pt x="1087" y="3528"/>
                  <a:pt x="1102" y="3544"/>
                  <a:pt x="1120" y="3555"/>
                </a:cubicBezTo>
                <a:cubicBezTo>
                  <a:pt x="1138" y="3567"/>
                  <a:pt x="1159" y="3573"/>
                  <a:pt x="1182" y="3573"/>
                </a:cubicBezTo>
                <a:cubicBezTo>
                  <a:pt x="1199" y="3573"/>
                  <a:pt x="1214" y="3569"/>
                  <a:pt x="1228" y="3563"/>
                </a:cubicBezTo>
                <a:cubicBezTo>
                  <a:pt x="1241" y="3556"/>
                  <a:pt x="1252" y="3546"/>
                  <a:pt x="1262" y="3535"/>
                </a:cubicBezTo>
                <a:cubicBezTo>
                  <a:pt x="1272" y="3523"/>
                  <a:pt x="1281" y="3510"/>
                  <a:pt x="1288" y="3495"/>
                </a:cubicBezTo>
                <a:lnTo>
                  <a:pt x="1240" y="3468"/>
                </a:lnTo>
                <a:close/>
                <a:moveTo>
                  <a:pt x="1526" y="3531"/>
                </a:moveTo>
                <a:cubicBezTo>
                  <a:pt x="1529" y="3530"/>
                  <a:pt x="1532" y="3529"/>
                  <a:pt x="1535" y="3527"/>
                </a:cubicBezTo>
                <a:cubicBezTo>
                  <a:pt x="1528" y="3566"/>
                  <a:pt x="1528" y="3566"/>
                  <a:pt x="1528" y="3566"/>
                </a:cubicBezTo>
                <a:cubicBezTo>
                  <a:pt x="1524" y="3568"/>
                  <a:pt x="1519" y="3569"/>
                  <a:pt x="1513" y="3571"/>
                </a:cubicBezTo>
                <a:cubicBezTo>
                  <a:pt x="1508" y="3572"/>
                  <a:pt x="1503" y="3573"/>
                  <a:pt x="1497" y="3573"/>
                </a:cubicBezTo>
                <a:cubicBezTo>
                  <a:pt x="1487" y="3573"/>
                  <a:pt x="1478" y="3570"/>
                  <a:pt x="1471"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9" y="3476"/>
                  <a:pt x="1305" y="3464"/>
                </a:cubicBezTo>
                <a:cubicBezTo>
                  <a:pt x="1312" y="3452"/>
                  <a:pt x="1322" y="3442"/>
                  <a:pt x="1336" y="3432"/>
                </a:cubicBezTo>
                <a:cubicBezTo>
                  <a:pt x="1349" y="3423"/>
                  <a:pt x="1365" y="3415"/>
                  <a:pt x="1386" y="3409"/>
                </a:cubicBezTo>
                <a:cubicBezTo>
                  <a:pt x="1403" y="3404"/>
                  <a:pt x="1424" y="3400"/>
                  <a:pt x="1447" y="3398"/>
                </a:cubicBezTo>
                <a:cubicBezTo>
                  <a:pt x="1447" y="3395"/>
                  <a:pt x="1447" y="3395"/>
                  <a:pt x="1447" y="3395"/>
                </a:cubicBezTo>
                <a:cubicBezTo>
                  <a:pt x="1447" y="3384"/>
                  <a:pt x="1446" y="3375"/>
                  <a:pt x="1443" y="3368"/>
                </a:cubicBezTo>
                <a:cubicBezTo>
                  <a:pt x="1440" y="3360"/>
                  <a:pt x="1436" y="3354"/>
                  <a:pt x="1430" y="3350"/>
                </a:cubicBezTo>
                <a:cubicBezTo>
                  <a:pt x="1424" y="3346"/>
                  <a:pt x="1417" y="3344"/>
                  <a:pt x="1408" y="3344"/>
                </a:cubicBezTo>
                <a:cubicBezTo>
                  <a:pt x="1393" y="3344"/>
                  <a:pt x="1379" y="3349"/>
                  <a:pt x="1366" y="3358"/>
                </a:cubicBezTo>
                <a:cubicBezTo>
                  <a:pt x="1354" y="3367"/>
                  <a:pt x="1343" y="3381"/>
                  <a:pt x="1336" y="3400"/>
                </a:cubicBezTo>
                <a:cubicBezTo>
                  <a:pt x="1293" y="3369"/>
                  <a:pt x="1293" y="3369"/>
                  <a:pt x="1293" y="3369"/>
                </a:cubicBezTo>
                <a:cubicBezTo>
                  <a:pt x="1308" y="3346"/>
                  <a:pt x="1326" y="3329"/>
                  <a:pt x="1347" y="3318"/>
                </a:cubicBezTo>
                <a:cubicBezTo>
                  <a:pt x="1368"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3" y="3532"/>
                  <a:pt x="1526"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1" y="3821"/>
                  <a:pt x="386" y="3817"/>
                  <a:pt x="403" y="3817"/>
                </a:cubicBezTo>
                <a:cubicBezTo>
                  <a:pt x="423" y="3817"/>
                  <a:pt x="439" y="3821"/>
                  <a:pt x="453" y="3828"/>
                </a:cubicBezTo>
                <a:cubicBezTo>
                  <a:pt x="466" y="3835"/>
                  <a:pt x="477" y="3845"/>
                  <a:pt x="485" y="3858"/>
                </a:cubicBezTo>
                <a:cubicBezTo>
                  <a:pt x="494" y="3872"/>
                  <a:pt x="500" y="3887"/>
                  <a:pt x="504" y="3905"/>
                </a:cubicBezTo>
                <a:cubicBezTo>
                  <a:pt x="508" y="3923"/>
                  <a:pt x="510" y="3942"/>
                  <a:pt x="510"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5"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7" y="4045"/>
                  <a:pt x="690" y="4055"/>
                  <a:pt x="682" y="4063"/>
                </a:cubicBezTo>
                <a:cubicBezTo>
                  <a:pt x="675" y="4071"/>
                  <a:pt x="666" y="4077"/>
                  <a:pt x="657" y="4082"/>
                </a:cubicBezTo>
                <a:cubicBezTo>
                  <a:pt x="647" y="4086"/>
                  <a:pt x="637" y="4088"/>
                  <a:pt x="627" y="4088"/>
                </a:cubicBezTo>
                <a:cubicBezTo>
                  <a:pt x="607"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9"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1" y="3919"/>
                  <a:pt x="697" y="3910"/>
                </a:cubicBezTo>
                <a:cubicBezTo>
                  <a:pt x="694" y="3901"/>
                  <a:pt x="690" y="3893"/>
                  <a:pt x="685" y="3886"/>
                </a:cubicBezTo>
                <a:cubicBezTo>
                  <a:pt x="679" y="3880"/>
                  <a:pt x="673" y="3874"/>
                  <a:pt x="666" y="3870"/>
                </a:cubicBezTo>
                <a:cubicBezTo>
                  <a:pt x="659" y="3867"/>
                  <a:pt x="651" y="3865"/>
                  <a:pt x="643" y="3865"/>
                </a:cubicBezTo>
                <a:cubicBezTo>
                  <a:pt x="634" y="3865"/>
                  <a:pt x="626" y="3867"/>
                  <a:pt x="619" y="3871"/>
                </a:cubicBezTo>
                <a:cubicBezTo>
                  <a:pt x="612" y="3875"/>
                  <a:pt x="606" y="3881"/>
                  <a:pt x="601" y="3889"/>
                </a:cubicBezTo>
                <a:cubicBezTo>
                  <a:pt x="595" y="3897"/>
                  <a:pt x="592" y="3906"/>
                  <a:pt x="589" y="3917"/>
                </a:cubicBezTo>
                <a:cubicBezTo>
                  <a:pt x="586" y="3928"/>
                  <a:pt x="584" y="3940"/>
                  <a:pt x="584" y="3953"/>
                </a:cubicBezTo>
                <a:cubicBezTo>
                  <a:pt x="584" y="3971"/>
                  <a:pt x="587" y="3986"/>
                  <a:pt x="592" y="3999"/>
                </a:cubicBezTo>
                <a:cubicBezTo>
                  <a:pt x="597" y="4013"/>
                  <a:pt x="604"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7"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8"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5" y="3981"/>
                  <a:pt x="847" y="3995"/>
                  <a:pt x="852" y="4007"/>
                </a:cubicBezTo>
                <a:cubicBezTo>
                  <a:pt x="857" y="4020"/>
                  <a:pt x="864" y="4030"/>
                  <a:pt x="873" y="4036"/>
                </a:cubicBezTo>
                <a:cubicBezTo>
                  <a:pt x="882" y="4042"/>
                  <a:pt x="892" y="4046"/>
                  <a:pt x="903" y="4046"/>
                </a:cubicBezTo>
                <a:cubicBezTo>
                  <a:pt x="913" y="4046"/>
                  <a:pt x="923" y="4043"/>
                  <a:pt x="931" y="4038"/>
                </a:cubicBezTo>
                <a:cubicBezTo>
                  <a:pt x="940"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8" y="3898"/>
                  <a:pt x="944" y="3889"/>
                  <a:pt x="940" y="3882"/>
                </a:cubicBezTo>
                <a:cubicBezTo>
                  <a:pt x="936" y="3875"/>
                  <a:pt x="931" y="3869"/>
                  <a:pt x="924" y="3865"/>
                </a:cubicBezTo>
                <a:cubicBezTo>
                  <a:pt x="918" y="3862"/>
                  <a:pt x="910" y="3860"/>
                  <a:pt x="901" y="3860"/>
                </a:cubicBezTo>
                <a:cubicBezTo>
                  <a:pt x="895" y="3860"/>
                  <a:pt x="889"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7"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3" y="3877"/>
                </a:cubicBezTo>
                <a:cubicBezTo>
                  <a:pt x="1128" y="3873"/>
                  <a:pt x="1133" y="3872"/>
                  <a:pt x="1137" y="3872"/>
                </a:cubicBezTo>
                <a:cubicBezTo>
                  <a:pt x="1143" y="3872"/>
                  <a:pt x="1148" y="3873"/>
                  <a:pt x="1151" y="3874"/>
                </a:cubicBezTo>
                <a:cubicBezTo>
                  <a:pt x="1155" y="3876"/>
                  <a:pt x="1160"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200" y="3742"/>
                  <a:pt x="1200" y="3742"/>
                  <a:pt x="1200" y="3742"/>
                </a:cubicBezTo>
                <a:cubicBezTo>
                  <a:pt x="1200" y="4082"/>
                  <a:pt x="1200" y="4082"/>
                  <a:pt x="1200"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6"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4"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3" y="3862"/>
                  <a:pt x="1405" y="3860"/>
                  <a:pt x="1396" y="3860"/>
                </a:cubicBezTo>
                <a:cubicBezTo>
                  <a:pt x="1381" y="3860"/>
                  <a:pt x="1367" y="3865"/>
                  <a:pt x="1354" y="3874"/>
                </a:cubicBezTo>
                <a:cubicBezTo>
                  <a:pt x="1342" y="3883"/>
                  <a:pt x="1332" y="3897"/>
                  <a:pt x="1324" y="3915"/>
                </a:cubicBezTo>
                <a:cubicBezTo>
                  <a:pt x="1282" y="3885"/>
                  <a:pt x="1282" y="3885"/>
                  <a:pt x="1282"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6" y="4044"/>
                </a:cubicBezTo>
                <a:cubicBezTo>
                  <a:pt x="1497" y="4047"/>
                  <a:pt x="1501" y="4048"/>
                  <a:pt x="1506" y="4048"/>
                </a:cubicBezTo>
                <a:cubicBezTo>
                  <a:pt x="1505" y="4048"/>
                  <a:pt x="1505" y="4048"/>
                  <a:pt x="1505" y="4048"/>
                </a:cubicBezTo>
                <a:cubicBezTo>
                  <a:pt x="1508" y="4048"/>
                  <a:pt x="1511" y="4048"/>
                  <a:pt x="1514" y="4047"/>
                </a:cubicBezTo>
                <a:close/>
                <a:moveTo>
                  <a:pt x="1435" y="3953"/>
                </a:moveTo>
                <a:cubicBezTo>
                  <a:pt x="1425"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8" y="4020"/>
                  <a:pt x="1758" y="4020"/>
                  <a:pt x="1758" y="4020"/>
                </a:cubicBezTo>
                <a:cubicBezTo>
                  <a:pt x="1758" y="3906"/>
                  <a:pt x="1758" y="3906"/>
                  <a:pt x="1758" y="3906"/>
                </a:cubicBezTo>
                <a:cubicBezTo>
                  <a:pt x="1758" y="3890"/>
                  <a:pt x="1755" y="3875"/>
                  <a:pt x="1749" y="3861"/>
                </a:cubicBezTo>
                <a:cubicBezTo>
                  <a:pt x="1744" y="3848"/>
                  <a:pt x="1736" y="3837"/>
                  <a:pt x="1725" y="3829"/>
                </a:cubicBezTo>
                <a:cubicBezTo>
                  <a:pt x="1714" y="3821"/>
                  <a:pt x="1700" y="3817"/>
                  <a:pt x="1683" y="3817"/>
                </a:cubicBezTo>
                <a:cubicBezTo>
                  <a:pt x="1669" y="3817"/>
                  <a:pt x="1657" y="3820"/>
                  <a:pt x="1646" y="3826"/>
                </a:cubicBezTo>
                <a:cubicBezTo>
                  <a:pt x="1635" y="3832"/>
                  <a:pt x="1625" y="3841"/>
                  <a:pt x="1617"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9" y="4061"/>
                  <a:pt x="1758" y="4051"/>
                </a:cubicBezTo>
                <a:cubicBezTo>
                  <a:pt x="1758" y="4040"/>
                  <a:pt x="1757" y="4030"/>
                  <a:pt x="1757" y="4020"/>
                </a:cubicBezTo>
                <a:close/>
                <a:moveTo>
                  <a:pt x="2018" y="4051"/>
                </a:moveTo>
                <a:cubicBezTo>
                  <a:pt x="2019" y="4061"/>
                  <a:pt x="2019" y="4071"/>
                  <a:pt x="2020" y="4082"/>
                </a:cubicBezTo>
                <a:cubicBezTo>
                  <a:pt x="1961" y="4082"/>
                  <a:pt x="1961" y="4082"/>
                  <a:pt x="1961" y="4082"/>
                </a:cubicBezTo>
                <a:cubicBezTo>
                  <a:pt x="1961" y="4034"/>
                  <a:pt x="1961" y="4034"/>
                  <a:pt x="1961" y="4034"/>
                </a:cubicBezTo>
                <a:cubicBezTo>
                  <a:pt x="1955" y="4045"/>
                  <a:pt x="1949" y="4055"/>
                  <a:pt x="1941" y="4063"/>
                </a:cubicBezTo>
                <a:cubicBezTo>
                  <a:pt x="1933" y="4071"/>
                  <a:pt x="1925" y="4077"/>
                  <a:pt x="1916" y="4082"/>
                </a:cubicBezTo>
                <a:cubicBezTo>
                  <a:pt x="1906" y="4086"/>
                  <a:pt x="1896" y="4088"/>
                  <a:pt x="1886" y="4088"/>
                </a:cubicBezTo>
                <a:cubicBezTo>
                  <a:pt x="1865" y="4088"/>
                  <a:pt x="1847" y="4083"/>
                  <a:pt x="1832" y="4072"/>
                </a:cubicBezTo>
                <a:cubicBezTo>
                  <a:pt x="1816" y="4060"/>
                  <a:pt x="1804" y="4044"/>
                  <a:pt x="1796"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4"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6" y="3858"/>
                  <a:pt x="1961" y="3869"/>
                </a:cubicBezTo>
                <a:cubicBezTo>
                  <a:pt x="1961" y="3742"/>
                  <a:pt x="1961" y="3742"/>
                  <a:pt x="1961" y="3742"/>
                </a:cubicBezTo>
                <a:cubicBezTo>
                  <a:pt x="2018" y="3742"/>
                  <a:pt x="2018" y="3742"/>
                  <a:pt x="2018" y="3742"/>
                </a:cubicBezTo>
                <a:cubicBezTo>
                  <a:pt x="2018" y="4020"/>
                  <a:pt x="2018" y="4020"/>
                  <a:pt x="2018" y="4020"/>
                </a:cubicBezTo>
                <a:cubicBezTo>
                  <a:pt x="2018" y="4020"/>
                  <a:pt x="2018" y="4020"/>
                  <a:pt x="2018" y="4020"/>
                </a:cubicBezTo>
                <a:cubicBezTo>
                  <a:pt x="2018"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8"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01_Frame text 5 [PHJU] (JU-Free)">
            <a:extLst>
              <a:ext uri="{FF2B5EF4-FFF2-40B4-BE49-F238E27FC236}">
                <a16:creationId xmlns:a16="http://schemas.microsoft.com/office/drawing/2014/main" id="{0529F52D-14B7-028E-236F-F804A9DD5A4C}"/>
              </a:ext>
            </a:extLst>
          </p:cNvPr>
          <p:cNvSpPr>
            <a:spLocks noGrp="1"/>
          </p:cNvSpPr>
          <p:nvPr>
            <p:ph type="body" sz="quarter" idx="28" hasCustomPrompt="1"/>
          </p:nvPr>
        </p:nvSpPr>
        <p:spPr bwMode="black">
          <a:xfrm>
            <a:off x="1214623" y="3632363"/>
            <a:ext cx="15669682" cy="7828837"/>
          </a:xfrm>
        </p:spPr>
        <p:txBody>
          <a:bodyPr anchor="b"/>
          <a:lstStyle>
            <a:lvl1pPr marL="0" indent="0" algn="l">
              <a:lnSpc>
                <a:spcPct val="69000"/>
              </a:lnSpc>
              <a:spcAft>
                <a:spcPts val="0"/>
              </a:spcAft>
              <a:buNone/>
              <a:defRPr lang="nl-NL" sz="32485" b="1" kern="1200" cap="all" baseline="0" dirty="0" smtClean="0">
                <a:solidFill>
                  <a:srgbClr val="FFFFFF"/>
                </a:solidFill>
                <a:latin typeface="VC Nudge Black" pitchFamily="50" charset="0"/>
                <a:ea typeface="VC Nudge Black" pitchFamily="50" charset="0"/>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300128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ing - oranje]">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81FD714-0512-3277-626A-E9705D612668}"/>
              </a:ext>
            </a:extLst>
          </p:cNvPr>
          <p:cNvSpPr>
            <a:spLocks noChangeArrowheads="1"/>
          </p:cNvSpPr>
          <p:nvPr userDrawn="1"/>
        </p:nvSpPr>
        <p:spPr bwMode="ltGray">
          <a:xfrm>
            <a:off x="0" y="0"/>
            <a:ext cx="20104100" cy="11309350"/>
          </a:xfrm>
          <a:prstGeom prst="rect">
            <a:avLst/>
          </a:prstGeom>
          <a:solidFill>
            <a:schemeClr val="accent3"/>
          </a:solidFill>
          <a:ln>
            <a:noFill/>
          </a:ln>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73835F15-A6B6-821F-F15C-8E2329571ACB}"/>
              </a:ext>
            </a:extLst>
          </p:cNvPr>
          <p:cNvSpPr>
            <a:spLocks/>
          </p:cNvSpPr>
          <p:nvPr userDrawn="1"/>
        </p:nvSpPr>
        <p:spPr bwMode="ltGray">
          <a:xfrm>
            <a:off x="0" y="0"/>
            <a:ext cx="20104100" cy="11309350"/>
          </a:xfrm>
          <a:custGeom>
            <a:avLst/>
            <a:gdLst>
              <a:gd name="T0" fmla="*/ 3776 w 38404"/>
              <a:gd name="T1" fmla="*/ 5917 h 21600"/>
              <a:gd name="T2" fmla="*/ 6243 w 38404"/>
              <a:gd name="T3" fmla="*/ 0 h 21600"/>
              <a:gd name="T4" fmla="*/ 2586 w 38404"/>
              <a:gd name="T5" fmla="*/ 0 h 21600"/>
              <a:gd name="T6" fmla="*/ 0 w 38404"/>
              <a:gd name="T7" fmla="*/ 4279 h 21600"/>
              <a:gd name="T8" fmla="*/ 317 w 38404"/>
              <a:gd name="T9" fmla="*/ 6365 h 21600"/>
              <a:gd name="T10" fmla="*/ 4726 w 38404"/>
              <a:gd name="T11" fmla="*/ 21600 h 21600"/>
              <a:gd name="T12" fmla="*/ 8092 w 38404"/>
              <a:gd name="T13" fmla="*/ 21600 h 21600"/>
              <a:gd name="T14" fmla="*/ 3776 w 38404"/>
              <a:gd name="T15" fmla="*/ 5917 h 21600"/>
              <a:gd name="T16" fmla="*/ 10411 w 38404"/>
              <a:gd name="T17" fmla="*/ 5917 h 21600"/>
              <a:gd name="T18" fmla="*/ 12836 w 38404"/>
              <a:gd name="T19" fmla="*/ 0 h 21600"/>
              <a:gd name="T20" fmla="*/ 9187 w 38404"/>
              <a:gd name="T21" fmla="*/ 0 h 21600"/>
              <a:gd name="T22" fmla="*/ 7032 w 38404"/>
              <a:gd name="T23" fmla="*/ 6365 h 21600"/>
              <a:gd name="T24" fmla="*/ 11363 w 38404"/>
              <a:gd name="T25" fmla="*/ 21600 h 21600"/>
              <a:gd name="T26" fmla="*/ 14688 w 38404"/>
              <a:gd name="T27" fmla="*/ 21600 h 21600"/>
              <a:gd name="T28" fmla="*/ 10411 w 38404"/>
              <a:gd name="T29" fmla="*/ 5917 h 21600"/>
              <a:gd name="T30" fmla="*/ 22879 w 38404"/>
              <a:gd name="T31" fmla="*/ 0 h 21600"/>
              <a:gd name="T32" fmla="*/ 19859 w 38404"/>
              <a:gd name="T33" fmla="*/ 0 h 21600"/>
              <a:gd name="T34" fmla="*/ 21604 w 38404"/>
              <a:gd name="T35" fmla="*/ 5917 h 21600"/>
              <a:gd name="T36" fmla="*/ 19202 w 38404"/>
              <a:gd name="T37" fmla="*/ 15033 h 21600"/>
              <a:gd name="T38" fmla="*/ 16801 w 38404"/>
              <a:gd name="T39" fmla="*/ 5917 h 21600"/>
              <a:gd name="T40" fmla="*/ 18546 w 38404"/>
              <a:gd name="T41" fmla="*/ 0 h 21600"/>
              <a:gd name="T42" fmla="*/ 15525 w 38404"/>
              <a:gd name="T43" fmla="*/ 0 h 21600"/>
              <a:gd name="T44" fmla="*/ 13667 w 38404"/>
              <a:gd name="T45" fmla="*/ 6365 h 21600"/>
              <a:gd name="T46" fmla="*/ 17615 w 38404"/>
              <a:gd name="T47" fmla="*/ 20324 h 21600"/>
              <a:gd name="T48" fmla="*/ 17278 w 38404"/>
              <a:gd name="T49" fmla="*/ 21600 h 21600"/>
              <a:gd name="T50" fmla="*/ 21127 w 38404"/>
              <a:gd name="T51" fmla="*/ 21600 h 21600"/>
              <a:gd name="T52" fmla="*/ 20789 w 38404"/>
              <a:gd name="T53" fmla="*/ 20324 h 21600"/>
              <a:gd name="T54" fmla="*/ 24737 w 38404"/>
              <a:gd name="T55" fmla="*/ 6365 h 21600"/>
              <a:gd name="T56" fmla="*/ 22879 w 38404"/>
              <a:gd name="T57" fmla="*/ 0 h 21600"/>
              <a:gd name="T58" fmla="*/ 29217 w 38404"/>
              <a:gd name="T59" fmla="*/ 0 h 21600"/>
              <a:gd name="T60" fmla="*/ 25568 w 38404"/>
              <a:gd name="T61" fmla="*/ 0 h 21600"/>
              <a:gd name="T62" fmla="*/ 27994 w 38404"/>
              <a:gd name="T63" fmla="*/ 5917 h 21600"/>
              <a:gd name="T64" fmla="*/ 23716 w 38404"/>
              <a:gd name="T65" fmla="*/ 21600 h 21600"/>
              <a:gd name="T66" fmla="*/ 27041 w 38404"/>
              <a:gd name="T67" fmla="*/ 21600 h 21600"/>
              <a:gd name="T68" fmla="*/ 31372 w 38404"/>
              <a:gd name="T69" fmla="*/ 6365 h 21600"/>
              <a:gd name="T70" fmla="*/ 29217 w 38404"/>
              <a:gd name="T71" fmla="*/ 0 h 21600"/>
              <a:gd name="T72" fmla="*/ 35818 w 38404"/>
              <a:gd name="T73" fmla="*/ 0 h 21600"/>
              <a:gd name="T74" fmla="*/ 32162 w 38404"/>
              <a:gd name="T75" fmla="*/ 0 h 21600"/>
              <a:gd name="T76" fmla="*/ 34628 w 38404"/>
              <a:gd name="T77" fmla="*/ 5917 h 21600"/>
              <a:gd name="T78" fmla="*/ 30312 w 38404"/>
              <a:gd name="T79" fmla="*/ 21600 h 21600"/>
              <a:gd name="T80" fmla="*/ 33639 w 38404"/>
              <a:gd name="T81" fmla="*/ 21600 h 21600"/>
              <a:gd name="T82" fmla="*/ 38088 w 38404"/>
              <a:gd name="T83" fmla="*/ 6365 h 21600"/>
              <a:gd name="T84" fmla="*/ 38404 w 38404"/>
              <a:gd name="T85" fmla="*/ 4320 h 21600"/>
              <a:gd name="T86" fmla="*/ 38404 w 38404"/>
              <a:gd name="T87" fmla="*/ 4207 h 21600"/>
              <a:gd name="T88" fmla="*/ 35818 w 38404"/>
              <a:gd name="T8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04" h="21600">
                <a:moveTo>
                  <a:pt x="3776" y="5917"/>
                </a:moveTo>
                <a:cubicBezTo>
                  <a:pt x="3013" y="3200"/>
                  <a:pt x="3967" y="1056"/>
                  <a:pt x="6243" y="0"/>
                </a:cubicBezTo>
                <a:cubicBezTo>
                  <a:pt x="2586" y="0"/>
                  <a:pt x="2586" y="0"/>
                  <a:pt x="2586" y="0"/>
                </a:cubicBezTo>
                <a:cubicBezTo>
                  <a:pt x="936" y="826"/>
                  <a:pt x="0" y="2324"/>
                  <a:pt x="0" y="4279"/>
                </a:cubicBezTo>
                <a:cubicBezTo>
                  <a:pt x="0" y="4926"/>
                  <a:pt x="103" y="5624"/>
                  <a:pt x="317" y="6365"/>
                </a:cubicBezTo>
                <a:cubicBezTo>
                  <a:pt x="4726" y="21600"/>
                  <a:pt x="4726" y="21600"/>
                  <a:pt x="4726" y="21600"/>
                </a:cubicBezTo>
                <a:cubicBezTo>
                  <a:pt x="8092" y="21600"/>
                  <a:pt x="8092" y="21600"/>
                  <a:pt x="8092" y="21600"/>
                </a:cubicBezTo>
                <a:lnTo>
                  <a:pt x="3776" y="5917"/>
                </a:lnTo>
                <a:close/>
                <a:moveTo>
                  <a:pt x="10411" y="5917"/>
                </a:moveTo>
                <a:cubicBezTo>
                  <a:pt x="9679" y="3175"/>
                  <a:pt x="10590" y="1049"/>
                  <a:pt x="12836" y="0"/>
                </a:cubicBezTo>
                <a:cubicBezTo>
                  <a:pt x="9187" y="0"/>
                  <a:pt x="9187" y="0"/>
                  <a:pt x="9187" y="0"/>
                </a:cubicBezTo>
                <a:cubicBezTo>
                  <a:pt x="7003" y="1061"/>
                  <a:pt x="6158" y="3264"/>
                  <a:pt x="7032" y="6365"/>
                </a:cubicBezTo>
                <a:cubicBezTo>
                  <a:pt x="11363" y="21600"/>
                  <a:pt x="11363" y="21600"/>
                  <a:pt x="11363" y="21600"/>
                </a:cubicBezTo>
                <a:cubicBezTo>
                  <a:pt x="14688" y="21600"/>
                  <a:pt x="14688" y="21600"/>
                  <a:pt x="14688" y="21600"/>
                </a:cubicBezTo>
                <a:lnTo>
                  <a:pt x="10411" y="5917"/>
                </a:lnTo>
                <a:close/>
                <a:moveTo>
                  <a:pt x="22879" y="0"/>
                </a:moveTo>
                <a:cubicBezTo>
                  <a:pt x="19859" y="0"/>
                  <a:pt x="19859" y="0"/>
                  <a:pt x="19859" y="0"/>
                </a:cubicBezTo>
                <a:cubicBezTo>
                  <a:pt x="21550" y="1206"/>
                  <a:pt x="22257" y="3448"/>
                  <a:pt x="21604" y="5917"/>
                </a:cubicBezTo>
                <a:cubicBezTo>
                  <a:pt x="19202" y="15033"/>
                  <a:pt x="19202" y="15033"/>
                  <a:pt x="19202" y="15033"/>
                </a:cubicBezTo>
                <a:cubicBezTo>
                  <a:pt x="16801" y="5917"/>
                  <a:pt x="16801" y="5917"/>
                  <a:pt x="16801" y="5917"/>
                </a:cubicBezTo>
                <a:cubicBezTo>
                  <a:pt x="16147" y="3448"/>
                  <a:pt x="16854" y="1206"/>
                  <a:pt x="18546" y="0"/>
                </a:cubicBezTo>
                <a:cubicBezTo>
                  <a:pt x="15525" y="0"/>
                  <a:pt x="15525" y="0"/>
                  <a:pt x="15525" y="0"/>
                </a:cubicBezTo>
                <a:cubicBezTo>
                  <a:pt x="13437" y="1048"/>
                  <a:pt x="12769" y="3223"/>
                  <a:pt x="13667" y="6365"/>
                </a:cubicBezTo>
                <a:cubicBezTo>
                  <a:pt x="17615" y="20324"/>
                  <a:pt x="17615" y="20324"/>
                  <a:pt x="17615" y="20324"/>
                </a:cubicBezTo>
                <a:cubicBezTo>
                  <a:pt x="17278" y="21600"/>
                  <a:pt x="17278" y="21600"/>
                  <a:pt x="17278" y="21600"/>
                </a:cubicBezTo>
                <a:cubicBezTo>
                  <a:pt x="21127" y="21600"/>
                  <a:pt x="21127" y="21600"/>
                  <a:pt x="21127" y="21600"/>
                </a:cubicBezTo>
                <a:cubicBezTo>
                  <a:pt x="20789" y="20324"/>
                  <a:pt x="20789" y="20324"/>
                  <a:pt x="20789" y="20324"/>
                </a:cubicBezTo>
                <a:cubicBezTo>
                  <a:pt x="24737" y="6365"/>
                  <a:pt x="24737" y="6365"/>
                  <a:pt x="24737" y="6365"/>
                </a:cubicBezTo>
                <a:cubicBezTo>
                  <a:pt x="25635" y="3223"/>
                  <a:pt x="24967" y="1048"/>
                  <a:pt x="22879" y="0"/>
                </a:cubicBezTo>
                <a:close/>
                <a:moveTo>
                  <a:pt x="29217" y="0"/>
                </a:moveTo>
                <a:cubicBezTo>
                  <a:pt x="25568" y="0"/>
                  <a:pt x="25568" y="0"/>
                  <a:pt x="25568" y="0"/>
                </a:cubicBezTo>
                <a:cubicBezTo>
                  <a:pt x="27814" y="1049"/>
                  <a:pt x="28725" y="3175"/>
                  <a:pt x="27994" y="5917"/>
                </a:cubicBezTo>
                <a:cubicBezTo>
                  <a:pt x="23716" y="21600"/>
                  <a:pt x="23716" y="21600"/>
                  <a:pt x="23716" y="21600"/>
                </a:cubicBezTo>
                <a:cubicBezTo>
                  <a:pt x="27041" y="21600"/>
                  <a:pt x="27041" y="21600"/>
                  <a:pt x="27041" y="21600"/>
                </a:cubicBezTo>
                <a:cubicBezTo>
                  <a:pt x="31372" y="6365"/>
                  <a:pt x="31372" y="6365"/>
                  <a:pt x="31372" y="6365"/>
                </a:cubicBezTo>
                <a:cubicBezTo>
                  <a:pt x="32246" y="3264"/>
                  <a:pt x="31402" y="1061"/>
                  <a:pt x="29217" y="0"/>
                </a:cubicBezTo>
                <a:close/>
                <a:moveTo>
                  <a:pt x="35818" y="0"/>
                </a:moveTo>
                <a:cubicBezTo>
                  <a:pt x="32162" y="0"/>
                  <a:pt x="32162" y="0"/>
                  <a:pt x="32162" y="0"/>
                </a:cubicBezTo>
                <a:cubicBezTo>
                  <a:pt x="34437" y="1056"/>
                  <a:pt x="35392" y="3200"/>
                  <a:pt x="34628" y="5917"/>
                </a:cubicBezTo>
                <a:cubicBezTo>
                  <a:pt x="30312" y="21600"/>
                  <a:pt x="30312" y="21600"/>
                  <a:pt x="30312" y="21600"/>
                </a:cubicBezTo>
                <a:cubicBezTo>
                  <a:pt x="33639" y="21600"/>
                  <a:pt x="33639" y="21600"/>
                  <a:pt x="33639" y="21600"/>
                </a:cubicBezTo>
                <a:cubicBezTo>
                  <a:pt x="38088" y="6365"/>
                  <a:pt x="38088" y="6365"/>
                  <a:pt x="38088" y="6365"/>
                </a:cubicBezTo>
                <a:cubicBezTo>
                  <a:pt x="38297" y="5640"/>
                  <a:pt x="38400" y="4956"/>
                  <a:pt x="38404" y="4320"/>
                </a:cubicBezTo>
                <a:cubicBezTo>
                  <a:pt x="38404" y="4207"/>
                  <a:pt x="38404" y="4207"/>
                  <a:pt x="38404" y="4207"/>
                </a:cubicBezTo>
                <a:cubicBezTo>
                  <a:pt x="38381" y="2287"/>
                  <a:pt x="37448" y="816"/>
                  <a:pt x="35818"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87055935-301D-F14C-4149-2512C31ED7E6}"/>
              </a:ext>
            </a:extLst>
          </p:cNvPr>
          <p:cNvSpPr>
            <a:spLocks/>
          </p:cNvSpPr>
          <p:nvPr userDrawn="1"/>
        </p:nvSpPr>
        <p:spPr bwMode="white">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Frame 4">
            <a:extLst>
              <a:ext uri="{FF2B5EF4-FFF2-40B4-BE49-F238E27FC236}">
                <a16:creationId xmlns:a16="http://schemas.microsoft.com/office/drawing/2014/main" id="{0CBE9870-0562-45C4-6204-19B8001A7ACA}"/>
              </a:ext>
            </a:extLst>
          </p:cNvPr>
          <p:cNvSpPr>
            <a:spLocks/>
          </p:cNvSpPr>
          <p:nvPr userDrawn="1"/>
        </p:nvSpPr>
        <p:spPr bwMode="auto">
          <a:xfrm>
            <a:off x="17046602" y="1007895"/>
            <a:ext cx="1620370" cy="2141446"/>
          </a:xfrm>
          <a:custGeom>
            <a:avLst/>
            <a:gdLst>
              <a:gd name="T0" fmla="*/ 1636 w 3099"/>
              <a:gd name="T1" fmla="*/ 0 h 4088"/>
              <a:gd name="T2" fmla="*/ 705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8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7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6 w 3099"/>
              <a:gd name="T69" fmla="*/ 3531 h 4088"/>
              <a:gd name="T70" fmla="*/ 1329 w 3099"/>
              <a:gd name="T71" fmla="*/ 3564 h 4088"/>
              <a:gd name="T72" fmla="*/ 1336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1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6" y="943"/>
                </a:moveTo>
                <a:cubicBezTo>
                  <a:pt x="2699" y="2026"/>
                  <a:pt x="2699" y="2026"/>
                  <a:pt x="2699" y="2026"/>
                </a:cubicBezTo>
                <a:cubicBezTo>
                  <a:pt x="2607" y="2342"/>
                  <a:pt x="2451"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6" y="2476"/>
                  <a:pt x="1270" y="2476"/>
                </a:cubicBezTo>
                <a:cubicBezTo>
                  <a:pt x="985" y="2479"/>
                  <a:pt x="825" y="2342"/>
                  <a:pt x="733" y="2026"/>
                </a:cubicBezTo>
                <a:cubicBezTo>
                  <a:pt x="501" y="1224"/>
                  <a:pt x="501" y="1224"/>
                  <a:pt x="501" y="1224"/>
                </a:cubicBezTo>
                <a:cubicBezTo>
                  <a:pt x="705" y="465"/>
                  <a:pt x="705" y="465"/>
                  <a:pt x="705"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5"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6" y="943"/>
                </a:cubicBezTo>
                <a:close/>
                <a:moveTo>
                  <a:pt x="1718" y="1539"/>
                </a:moveTo>
                <a:cubicBezTo>
                  <a:pt x="1883" y="912"/>
                  <a:pt x="1883" y="912"/>
                  <a:pt x="1883" y="912"/>
                </a:cubicBezTo>
                <a:cubicBezTo>
                  <a:pt x="1933" y="722"/>
                  <a:pt x="1866" y="551"/>
                  <a:pt x="1718" y="479"/>
                </a:cubicBezTo>
                <a:cubicBezTo>
                  <a:pt x="1569" y="551"/>
                  <a:pt x="1502" y="722"/>
                  <a:pt x="1553"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1" y="3052"/>
                </a:cubicBezTo>
                <a:cubicBezTo>
                  <a:pt x="616" y="3052"/>
                  <a:pt x="595" y="3046"/>
                  <a:pt x="577" y="3034"/>
                </a:cubicBezTo>
                <a:cubicBezTo>
                  <a:pt x="560" y="3022"/>
                  <a:pt x="546" y="3005"/>
                  <a:pt x="537" y="2984"/>
                </a:cubicBezTo>
                <a:cubicBezTo>
                  <a:pt x="527" y="2964"/>
                  <a:pt x="522" y="2941"/>
                  <a:pt x="522" y="2916"/>
                </a:cubicBezTo>
                <a:cubicBezTo>
                  <a:pt x="522" y="2897"/>
                  <a:pt x="525" y="2879"/>
                  <a:pt x="531"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5"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4" y="2827"/>
                  <a:pt x="653" y="2823"/>
                  <a:pt x="641" y="2823"/>
                </a:cubicBezTo>
                <a:cubicBezTo>
                  <a:pt x="633" y="2823"/>
                  <a:pt x="627" y="2825"/>
                  <a:pt x="621" y="2828"/>
                </a:cubicBezTo>
                <a:cubicBezTo>
                  <a:pt x="615" y="2831"/>
                  <a:pt x="609" y="2835"/>
                  <a:pt x="605" y="2841"/>
                </a:cubicBezTo>
                <a:cubicBezTo>
                  <a:pt x="600" y="2846"/>
                  <a:pt x="596" y="2852"/>
                  <a:pt x="593" y="2860"/>
                </a:cubicBezTo>
                <a:cubicBezTo>
                  <a:pt x="590"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1" y="2826"/>
                  <a:pt x="910" y="2826"/>
                </a:cubicBezTo>
                <a:cubicBezTo>
                  <a:pt x="921" y="2826"/>
                  <a:pt x="930" y="2831"/>
                  <a:pt x="937"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90" y="2812"/>
                  <a:pt x="981" y="2801"/>
                  <a:pt x="970" y="2793"/>
                </a:cubicBezTo>
                <a:cubicBezTo>
                  <a:pt x="960" y="2785"/>
                  <a:pt x="945" y="2781"/>
                  <a:pt x="928" y="2781"/>
                </a:cubicBezTo>
                <a:cubicBezTo>
                  <a:pt x="915" y="2781"/>
                  <a:pt x="903" y="2784"/>
                  <a:pt x="891" y="2790"/>
                </a:cubicBezTo>
                <a:cubicBezTo>
                  <a:pt x="880" y="2796"/>
                  <a:pt x="871"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7" y="2900"/>
                  <a:pt x="1200" y="2888"/>
                </a:cubicBezTo>
                <a:cubicBezTo>
                  <a:pt x="1204" y="2876"/>
                  <a:pt x="1208" y="2865"/>
                  <a:pt x="1215" y="2856"/>
                </a:cubicBezTo>
                <a:cubicBezTo>
                  <a:pt x="1221" y="2846"/>
                  <a:pt x="1228" y="2839"/>
                  <a:pt x="1237" y="2834"/>
                </a:cubicBezTo>
                <a:cubicBezTo>
                  <a:pt x="1245" y="2829"/>
                  <a:pt x="1254" y="2826"/>
                  <a:pt x="1263" y="2826"/>
                </a:cubicBezTo>
                <a:cubicBezTo>
                  <a:pt x="1275"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4" y="2839"/>
                  <a:pt x="1348" y="2825"/>
                </a:cubicBezTo>
                <a:cubicBezTo>
                  <a:pt x="1343" y="2812"/>
                  <a:pt x="1335" y="2801"/>
                  <a:pt x="1324" y="2793"/>
                </a:cubicBezTo>
                <a:cubicBezTo>
                  <a:pt x="1313" y="2785"/>
                  <a:pt x="1299" y="2781"/>
                  <a:pt x="1281" y="2781"/>
                </a:cubicBezTo>
                <a:cubicBezTo>
                  <a:pt x="1268" y="2781"/>
                  <a:pt x="1256" y="2784"/>
                  <a:pt x="1245" y="2790"/>
                </a:cubicBezTo>
                <a:cubicBezTo>
                  <a:pt x="1234"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9"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2" y="3014"/>
                </a:cubicBezTo>
                <a:cubicBezTo>
                  <a:pt x="1681" y="3004"/>
                  <a:pt x="1681" y="2993"/>
                  <a:pt x="1681" y="2984"/>
                </a:cubicBezTo>
                <a:cubicBezTo>
                  <a:pt x="1681" y="2706"/>
                  <a:pt x="1681" y="2706"/>
                  <a:pt x="1681" y="2706"/>
                </a:cubicBezTo>
                <a:lnTo>
                  <a:pt x="1624" y="2706"/>
                </a:lnTo>
                <a:close/>
                <a:moveTo>
                  <a:pt x="1780" y="3045"/>
                </a:moveTo>
                <a:cubicBezTo>
                  <a:pt x="1780"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7" y="2699"/>
                  <a:pt x="1817" y="2699"/>
                  <a:pt x="1817" y="2699"/>
                </a:cubicBezTo>
                <a:cubicBezTo>
                  <a:pt x="1817" y="2753"/>
                  <a:pt x="1817" y="2753"/>
                  <a:pt x="1817"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8" y="2787"/>
                  <a:pt x="1818" y="2787"/>
                  <a:pt x="1818" y="2787"/>
                </a:cubicBezTo>
                <a:cubicBezTo>
                  <a:pt x="1818" y="3072"/>
                  <a:pt x="1818" y="3072"/>
                  <a:pt x="1818" y="3072"/>
                </a:cubicBezTo>
                <a:cubicBezTo>
                  <a:pt x="1818" y="3083"/>
                  <a:pt x="1815" y="3089"/>
                  <a:pt x="1811" y="3092"/>
                </a:cubicBezTo>
                <a:cubicBezTo>
                  <a:pt x="1807" y="3095"/>
                  <a:pt x="1802" y="3097"/>
                  <a:pt x="1798" y="3097"/>
                </a:cubicBezTo>
                <a:cubicBezTo>
                  <a:pt x="1792" y="3097"/>
                  <a:pt x="1787"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6" y="3052"/>
                </a:cubicBezTo>
                <a:cubicBezTo>
                  <a:pt x="2219" y="3052"/>
                  <a:pt x="2204" y="3049"/>
                  <a:pt x="2190" y="3044"/>
                </a:cubicBezTo>
                <a:cubicBezTo>
                  <a:pt x="2176" y="3038"/>
                  <a:pt x="2163" y="3030"/>
                  <a:pt x="2153"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4" y="2791"/>
                </a:cubicBezTo>
                <a:cubicBezTo>
                  <a:pt x="2297" y="2799"/>
                  <a:pt x="2308" y="2809"/>
                  <a:pt x="2316" y="2822"/>
                </a:cubicBezTo>
                <a:cubicBezTo>
                  <a:pt x="2324" y="2835"/>
                  <a:pt x="2331" y="2851"/>
                  <a:pt x="2335"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6"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9" y="2838"/>
                  <a:pt x="2263" y="2833"/>
                  <a:pt x="2257" y="2829"/>
                </a:cubicBezTo>
                <a:cubicBezTo>
                  <a:pt x="2250" y="2825"/>
                  <a:pt x="2243"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40" y="3227"/>
                  <a:pt x="140" y="3227"/>
                  <a:pt x="140" y="3227"/>
                </a:cubicBezTo>
                <a:cubicBezTo>
                  <a:pt x="140" y="3566"/>
                  <a:pt x="140" y="3566"/>
                  <a:pt x="140"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1" y="3533"/>
                </a:cubicBezTo>
                <a:cubicBezTo>
                  <a:pt x="620" y="3546"/>
                  <a:pt x="608" y="3555"/>
                  <a:pt x="593" y="3562"/>
                </a:cubicBezTo>
                <a:cubicBezTo>
                  <a:pt x="579" y="3569"/>
                  <a:pt x="562" y="3573"/>
                  <a:pt x="544" y="3573"/>
                </a:cubicBezTo>
                <a:cubicBezTo>
                  <a:pt x="520" y="3573"/>
                  <a:pt x="498" y="3567"/>
                  <a:pt x="481" y="3554"/>
                </a:cubicBezTo>
                <a:cubicBezTo>
                  <a:pt x="463" y="3542"/>
                  <a:pt x="450" y="3526"/>
                  <a:pt x="440" y="3505"/>
                </a:cubicBezTo>
                <a:cubicBezTo>
                  <a:pt x="431" y="3484"/>
                  <a:pt x="426" y="3461"/>
                  <a:pt x="426" y="3436"/>
                </a:cubicBezTo>
                <a:cubicBezTo>
                  <a:pt x="426" y="3417"/>
                  <a:pt x="429"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1" y="3397"/>
                  <a:pt x="489" y="3406"/>
                </a:cubicBezTo>
                <a:cubicBezTo>
                  <a:pt x="487" y="3415"/>
                  <a:pt x="487" y="3425"/>
                  <a:pt x="487" y="3436"/>
                </a:cubicBezTo>
                <a:cubicBezTo>
                  <a:pt x="487"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8"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7"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8" y="3573"/>
                  <a:pt x="943" y="3573"/>
                </a:cubicBezTo>
                <a:cubicBezTo>
                  <a:pt x="927"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9" y="3405"/>
                  <a:pt x="834" y="3387"/>
                </a:cubicBezTo>
                <a:cubicBezTo>
                  <a:pt x="840" y="3370"/>
                  <a:pt x="848" y="3355"/>
                  <a:pt x="858" y="3342"/>
                </a:cubicBezTo>
                <a:cubicBezTo>
                  <a:pt x="868" y="3329"/>
                  <a:pt x="881" y="3319"/>
                  <a:pt x="895" y="3312"/>
                </a:cubicBezTo>
                <a:cubicBezTo>
                  <a:pt x="909" y="3305"/>
                  <a:pt x="924" y="3301"/>
                  <a:pt x="942" y="3301"/>
                </a:cubicBezTo>
                <a:cubicBezTo>
                  <a:pt x="961" y="3301"/>
                  <a:pt x="977" y="3305"/>
                  <a:pt x="991" y="3312"/>
                </a:cubicBezTo>
                <a:cubicBezTo>
                  <a:pt x="1005" y="3319"/>
                  <a:pt x="1016"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2" y="3344"/>
                </a:cubicBezTo>
                <a:cubicBezTo>
                  <a:pt x="935" y="3344"/>
                  <a:pt x="928" y="3345"/>
                  <a:pt x="922" y="3348"/>
                </a:cubicBezTo>
                <a:cubicBezTo>
                  <a:pt x="916" y="3351"/>
                  <a:pt x="911" y="3355"/>
                  <a:pt x="906" y="3361"/>
                </a:cubicBezTo>
                <a:cubicBezTo>
                  <a:pt x="906" y="3361"/>
                  <a:pt x="906" y="3361"/>
                  <a:pt x="906" y="3361"/>
                </a:cubicBezTo>
                <a:cubicBezTo>
                  <a:pt x="902" y="3366"/>
                  <a:pt x="898" y="3373"/>
                  <a:pt x="895"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1" y="3530"/>
                  <a:pt x="1160" y="3526"/>
                  <a:pt x="1151" y="3518"/>
                </a:cubicBezTo>
                <a:cubicBezTo>
                  <a:pt x="1142" y="3511"/>
                  <a:pt x="1135" y="3500"/>
                  <a:pt x="1130" y="3486"/>
                </a:cubicBezTo>
                <a:cubicBezTo>
                  <a:pt x="1125" y="3473"/>
                  <a:pt x="1123" y="3457"/>
                  <a:pt x="1123" y="3439"/>
                </a:cubicBezTo>
                <a:cubicBezTo>
                  <a:pt x="1123"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9"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5" y="3352"/>
                  <a:pt x="1076" y="3367"/>
                  <a:pt x="1070" y="3383"/>
                </a:cubicBezTo>
                <a:cubicBezTo>
                  <a:pt x="1065" y="3400"/>
                  <a:pt x="1062" y="3419"/>
                  <a:pt x="1062" y="3439"/>
                </a:cubicBezTo>
                <a:cubicBezTo>
                  <a:pt x="1062" y="3465"/>
                  <a:pt x="1067" y="3488"/>
                  <a:pt x="1077" y="3508"/>
                </a:cubicBezTo>
                <a:cubicBezTo>
                  <a:pt x="1087" y="3528"/>
                  <a:pt x="1102" y="3544"/>
                  <a:pt x="1120" y="3555"/>
                </a:cubicBezTo>
                <a:cubicBezTo>
                  <a:pt x="1138" y="3567"/>
                  <a:pt x="1159" y="3573"/>
                  <a:pt x="1182" y="3573"/>
                </a:cubicBezTo>
                <a:cubicBezTo>
                  <a:pt x="1199" y="3573"/>
                  <a:pt x="1214" y="3569"/>
                  <a:pt x="1228" y="3563"/>
                </a:cubicBezTo>
                <a:cubicBezTo>
                  <a:pt x="1241" y="3556"/>
                  <a:pt x="1252" y="3546"/>
                  <a:pt x="1262" y="3535"/>
                </a:cubicBezTo>
                <a:cubicBezTo>
                  <a:pt x="1272" y="3523"/>
                  <a:pt x="1281" y="3510"/>
                  <a:pt x="1288" y="3495"/>
                </a:cubicBezTo>
                <a:lnTo>
                  <a:pt x="1240" y="3468"/>
                </a:lnTo>
                <a:close/>
                <a:moveTo>
                  <a:pt x="1526" y="3531"/>
                </a:moveTo>
                <a:cubicBezTo>
                  <a:pt x="1529" y="3530"/>
                  <a:pt x="1532" y="3529"/>
                  <a:pt x="1535" y="3527"/>
                </a:cubicBezTo>
                <a:cubicBezTo>
                  <a:pt x="1528" y="3566"/>
                  <a:pt x="1528" y="3566"/>
                  <a:pt x="1528" y="3566"/>
                </a:cubicBezTo>
                <a:cubicBezTo>
                  <a:pt x="1524" y="3568"/>
                  <a:pt x="1519" y="3569"/>
                  <a:pt x="1513" y="3571"/>
                </a:cubicBezTo>
                <a:cubicBezTo>
                  <a:pt x="1508" y="3572"/>
                  <a:pt x="1503" y="3573"/>
                  <a:pt x="1497" y="3573"/>
                </a:cubicBezTo>
                <a:cubicBezTo>
                  <a:pt x="1487" y="3573"/>
                  <a:pt x="1478" y="3570"/>
                  <a:pt x="1471"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9" y="3476"/>
                  <a:pt x="1305" y="3464"/>
                </a:cubicBezTo>
                <a:cubicBezTo>
                  <a:pt x="1312" y="3452"/>
                  <a:pt x="1322" y="3442"/>
                  <a:pt x="1336" y="3432"/>
                </a:cubicBezTo>
                <a:cubicBezTo>
                  <a:pt x="1349" y="3423"/>
                  <a:pt x="1365" y="3415"/>
                  <a:pt x="1386" y="3409"/>
                </a:cubicBezTo>
                <a:cubicBezTo>
                  <a:pt x="1403" y="3404"/>
                  <a:pt x="1424" y="3400"/>
                  <a:pt x="1447" y="3398"/>
                </a:cubicBezTo>
                <a:cubicBezTo>
                  <a:pt x="1447" y="3395"/>
                  <a:pt x="1447" y="3395"/>
                  <a:pt x="1447" y="3395"/>
                </a:cubicBezTo>
                <a:cubicBezTo>
                  <a:pt x="1447" y="3384"/>
                  <a:pt x="1446" y="3375"/>
                  <a:pt x="1443" y="3368"/>
                </a:cubicBezTo>
                <a:cubicBezTo>
                  <a:pt x="1440" y="3360"/>
                  <a:pt x="1436" y="3354"/>
                  <a:pt x="1430" y="3350"/>
                </a:cubicBezTo>
                <a:cubicBezTo>
                  <a:pt x="1424" y="3346"/>
                  <a:pt x="1417" y="3344"/>
                  <a:pt x="1408" y="3344"/>
                </a:cubicBezTo>
                <a:cubicBezTo>
                  <a:pt x="1393" y="3344"/>
                  <a:pt x="1379" y="3349"/>
                  <a:pt x="1366" y="3358"/>
                </a:cubicBezTo>
                <a:cubicBezTo>
                  <a:pt x="1354" y="3367"/>
                  <a:pt x="1343" y="3381"/>
                  <a:pt x="1336" y="3400"/>
                </a:cubicBezTo>
                <a:cubicBezTo>
                  <a:pt x="1293" y="3369"/>
                  <a:pt x="1293" y="3369"/>
                  <a:pt x="1293" y="3369"/>
                </a:cubicBezTo>
                <a:cubicBezTo>
                  <a:pt x="1308" y="3346"/>
                  <a:pt x="1326" y="3329"/>
                  <a:pt x="1347" y="3318"/>
                </a:cubicBezTo>
                <a:cubicBezTo>
                  <a:pt x="1368"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3" y="3532"/>
                  <a:pt x="1526"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1" y="3821"/>
                  <a:pt x="386" y="3817"/>
                  <a:pt x="403" y="3817"/>
                </a:cubicBezTo>
                <a:cubicBezTo>
                  <a:pt x="423" y="3817"/>
                  <a:pt x="439" y="3821"/>
                  <a:pt x="453" y="3828"/>
                </a:cubicBezTo>
                <a:cubicBezTo>
                  <a:pt x="466" y="3835"/>
                  <a:pt x="477" y="3845"/>
                  <a:pt x="485" y="3858"/>
                </a:cubicBezTo>
                <a:cubicBezTo>
                  <a:pt x="494" y="3872"/>
                  <a:pt x="500" y="3887"/>
                  <a:pt x="504" y="3905"/>
                </a:cubicBezTo>
                <a:cubicBezTo>
                  <a:pt x="508" y="3923"/>
                  <a:pt x="510" y="3942"/>
                  <a:pt x="510"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5"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7" y="4045"/>
                  <a:pt x="690" y="4055"/>
                  <a:pt x="682" y="4063"/>
                </a:cubicBezTo>
                <a:cubicBezTo>
                  <a:pt x="675" y="4071"/>
                  <a:pt x="666" y="4077"/>
                  <a:pt x="657" y="4082"/>
                </a:cubicBezTo>
                <a:cubicBezTo>
                  <a:pt x="647" y="4086"/>
                  <a:pt x="637" y="4088"/>
                  <a:pt x="627" y="4088"/>
                </a:cubicBezTo>
                <a:cubicBezTo>
                  <a:pt x="607"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9"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1" y="3919"/>
                  <a:pt x="697" y="3910"/>
                </a:cubicBezTo>
                <a:cubicBezTo>
                  <a:pt x="694" y="3901"/>
                  <a:pt x="690" y="3893"/>
                  <a:pt x="685" y="3886"/>
                </a:cubicBezTo>
                <a:cubicBezTo>
                  <a:pt x="679" y="3880"/>
                  <a:pt x="673" y="3874"/>
                  <a:pt x="666" y="3870"/>
                </a:cubicBezTo>
                <a:cubicBezTo>
                  <a:pt x="659" y="3867"/>
                  <a:pt x="651" y="3865"/>
                  <a:pt x="643" y="3865"/>
                </a:cubicBezTo>
                <a:cubicBezTo>
                  <a:pt x="634" y="3865"/>
                  <a:pt x="626" y="3867"/>
                  <a:pt x="619" y="3871"/>
                </a:cubicBezTo>
                <a:cubicBezTo>
                  <a:pt x="612" y="3875"/>
                  <a:pt x="606" y="3881"/>
                  <a:pt x="601" y="3889"/>
                </a:cubicBezTo>
                <a:cubicBezTo>
                  <a:pt x="595" y="3897"/>
                  <a:pt x="592" y="3906"/>
                  <a:pt x="589" y="3917"/>
                </a:cubicBezTo>
                <a:cubicBezTo>
                  <a:pt x="586" y="3928"/>
                  <a:pt x="584" y="3940"/>
                  <a:pt x="584" y="3953"/>
                </a:cubicBezTo>
                <a:cubicBezTo>
                  <a:pt x="584" y="3971"/>
                  <a:pt x="587" y="3986"/>
                  <a:pt x="592" y="3999"/>
                </a:cubicBezTo>
                <a:cubicBezTo>
                  <a:pt x="597" y="4013"/>
                  <a:pt x="604"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7"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8"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5" y="3981"/>
                  <a:pt x="847" y="3995"/>
                  <a:pt x="852" y="4007"/>
                </a:cubicBezTo>
                <a:cubicBezTo>
                  <a:pt x="857" y="4020"/>
                  <a:pt x="864" y="4030"/>
                  <a:pt x="873" y="4036"/>
                </a:cubicBezTo>
                <a:cubicBezTo>
                  <a:pt x="882" y="4042"/>
                  <a:pt x="892" y="4046"/>
                  <a:pt x="903" y="4046"/>
                </a:cubicBezTo>
                <a:cubicBezTo>
                  <a:pt x="913" y="4046"/>
                  <a:pt x="923" y="4043"/>
                  <a:pt x="931" y="4038"/>
                </a:cubicBezTo>
                <a:cubicBezTo>
                  <a:pt x="940"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8" y="3898"/>
                  <a:pt x="944" y="3889"/>
                  <a:pt x="940" y="3882"/>
                </a:cubicBezTo>
                <a:cubicBezTo>
                  <a:pt x="936" y="3875"/>
                  <a:pt x="931" y="3869"/>
                  <a:pt x="924" y="3865"/>
                </a:cubicBezTo>
                <a:cubicBezTo>
                  <a:pt x="918" y="3862"/>
                  <a:pt x="910" y="3860"/>
                  <a:pt x="901" y="3860"/>
                </a:cubicBezTo>
                <a:cubicBezTo>
                  <a:pt x="895" y="3860"/>
                  <a:pt x="889"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7"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3" y="3877"/>
                </a:cubicBezTo>
                <a:cubicBezTo>
                  <a:pt x="1128" y="3873"/>
                  <a:pt x="1133" y="3872"/>
                  <a:pt x="1137" y="3872"/>
                </a:cubicBezTo>
                <a:cubicBezTo>
                  <a:pt x="1143" y="3872"/>
                  <a:pt x="1148" y="3873"/>
                  <a:pt x="1151" y="3874"/>
                </a:cubicBezTo>
                <a:cubicBezTo>
                  <a:pt x="1155" y="3876"/>
                  <a:pt x="1160"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200" y="3742"/>
                  <a:pt x="1200" y="3742"/>
                  <a:pt x="1200" y="3742"/>
                </a:cubicBezTo>
                <a:cubicBezTo>
                  <a:pt x="1200" y="4082"/>
                  <a:pt x="1200" y="4082"/>
                  <a:pt x="1200"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6"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4"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3" y="3862"/>
                  <a:pt x="1405" y="3860"/>
                  <a:pt x="1396" y="3860"/>
                </a:cubicBezTo>
                <a:cubicBezTo>
                  <a:pt x="1381" y="3860"/>
                  <a:pt x="1367" y="3865"/>
                  <a:pt x="1354" y="3874"/>
                </a:cubicBezTo>
                <a:cubicBezTo>
                  <a:pt x="1342" y="3883"/>
                  <a:pt x="1332" y="3897"/>
                  <a:pt x="1324" y="3915"/>
                </a:cubicBezTo>
                <a:cubicBezTo>
                  <a:pt x="1282" y="3885"/>
                  <a:pt x="1282" y="3885"/>
                  <a:pt x="1282"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6" y="4044"/>
                </a:cubicBezTo>
                <a:cubicBezTo>
                  <a:pt x="1497" y="4047"/>
                  <a:pt x="1501" y="4048"/>
                  <a:pt x="1506" y="4048"/>
                </a:cubicBezTo>
                <a:cubicBezTo>
                  <a:pt x="1505" y="4048"/>
                  <a:pt x="1505" y="4048"/>
                  <a:pt x="1505" y="4048"/>
                </a:cubicBezTo>
                <a:cubicBezTo>
                  <a:pt x="1508" y="4048"/>
                  <a:pt x="1511" y="4048"/>
                  <a:pt x="1514" y="4047"/>
                </a:cubicBezTo>
                <a:close/>
                <a:moveTo>
                  <a:pt x="1435" y="3953"/>
                </a:moveTo>
                <a:cubicBezTo>
                  <a:pt x="1425"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8" y="4020"/>
                  <a:pt x="1758" y="4020"/>
                  <a:pt x="1758" y="4020"/>
                </a:cubicBezTo>
                <a:cubicBezTo>
                  <a:pt x="1758" y="3906"/>
                  <a:pt x="1758" y="3906"/>
                  <a:pt x="1758" y="3906"/>
                </a:cubicBezTo>
                <a:cubicBezTo>
                  <a:pt x="1758" y="3890"/>
                  <a:pt x="1755" y="3875"/>
                  <a:pt x="1749" y="3861"/>
                </a:cubicBezTo>
                <a:cubicBezTo>
                  <a:pt x="1744" y="3848"/>
                  <a:pt x="1736" y="3837"/>
                  <a:pt x="1725" y="3829"/>
                </a:cubicBezTo>
                <a:cubicBezTo>
                  <a:pt x="1714" y="3821"/>
                  <a:pt x="1700" y="3817"/>
                  <a:pt x="1683" y="3817"/>
                </a:cubicBezTo>
                <a:cubicBezTo>
                  <a:pt x="1669" y="3817"/>
                  <a:pt x="1657" y="3820"/>
                  <a:pt x="1646" y="3826"/>
                </a:cubicBezTo>
                <a:cubicBezTo>
                  <a:pt x="1635" y="3832"/>
                  <a:pt x="1625" y="3841"/>
                  <a:pt x="1617"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9" y="4061"/>
                  <a:pt x="1758" y="4051"/>
                </a:cubicBezTo>
                <a:cubicBezTo>
                  <a:pt x="1758" y="4040"/>
                  <a:pt x="1757" y="4030"/>
                  <a:pt x="1757" y="4020"/>
                </a:cubicBezTo>
                <a:close/>
                <a:moveTo>
                  <a:pt x="2018" y="4051"/>
                </a:moveTo>
                <a:cubicBezTo>
                  <a:pt x="2019" y="4061"/>
                  <a:pt x="2019" y="4071"/>
                  <a:pt x="2020" y="4082"/>
                </a:cubicBezTo>
                <a:cubicBezTo>
                  <a:pt x="1961" y="4082"/>
                  <a:pt x="1961" y="4082"/>
                  <a:pt x="1961" y="4082"/>
                </a:cubicBezTo>
                <a:cubicBezTo>
                  <a:pt x="1961" y="4034"/>
                  <a:pt x="1961" y="4034"/>
                  <a:pt x="1961" y="4034"/>
                </a:cubicBezTo>
                <a:cubicBezTo>
                  <a:pt x="1955" y="4045"/>
                  <a:pt x="1949" y="4055"/>
                  <a:pt x="1941" y="4063"/>
                </a:cubicBezTo>
                <a:cubicBezTo>
                  <a:pt x="1933" y="4071"/>
                  <a:pt x="1925" y="4077"/>
                  <a:pt x="1916" y="4082"/>
                </a:cubicBezTo>
                <a:cubicBezTo>
                  <a:pt x="1906" y="4086"/>
                  <a:pt x="1896" y="4088"/>
                  <a:pt x="1886" y="4088"/>
                </a:cubicBezTo>
                <a:cubicBezTo>
                  <a:pt x="1865" y="4088"/>
                  <a:pt x="1847" y="4083"/>
                  <a:pt x="1832" y="4072"/>
                </a:cubicBezTo>
                <a:cubicBezTo>
                  <a:pt x="1816" y="4060"/>
                  <a:pt x="1804" y="4044"/>
                  <a:pt x="1796"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4"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6" y="3858"/>
                  <a:pt x="1961" y="3869"/>
                </a:cubicBezTo>
                <a:cubicBezTo>
                  <a:pt x="1961" y="3742"/>
                  <a:pt x="1961" y="3742"/>
                  <a:pt x="1961" y="3742"/>
                </a:cubicBezTo>
                <a:cubicBezTo>
                  <a:pt x="2018" y="3742"/>
                  <a:pt x="2018" y="3742"/>
                  <a:pt x="2018" y="3742"/>
                </a:cubicBezTo>
                <a:cubicBezTo>
                  <a:pt x="2018" y="4020"/>
                  <a:pt x="2018" y="4020"/>
                  <a:pt x="2018" y="4020"/>
                </a:cubicBezTo>
                <a:cubicBezTo>
                  <a:pt x="2018" y="4020"/>
                  <a:pt x="2018" y="4020"/>
                  <a:pt x="2018" y="4020"/>
                </a:cubicBezTo>
                <a:cubicBezTo>
                  <a:pt x="2018"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8"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01_Frame text 5 [PHJU] (JU-Free)">
            <a:extLst>
              <a:ext uri="{FF2B5EF4-FFF2-40B4-BE49-F238E27FC236}">
                <a16:creationId xmlns:a16="http://schemas.microsoft.com/office/drawing/2014/main" id="{0529F52D-14B7-028E-236F-F804A9DD5A4C}"/>
              </a:ext>
            </a:extLst>
          </p:cNvPr>
          <p:cNvSpPr>
            <a:spLocks noGrp="1"/>
          </p:cNvSpPr>
          <p:nvPr>
            <p:ph type="body" sz="quarter" idx="28" hasCustomPrompt="1"/>
          </p:nvPr>
        </p:nvSpPr>
        <p:spPr bwMode="black">
          <a:xfrm>
            <a:off x="1214623" y="3632363"/>
            <a:ext cx="15669682" cy="7828837"/>
          </a:xfrm>
        </p:spPr>
        <p:txBody>
          <a:bodyPr anchor="b"/>
          <a:lstStyle>
            <a:lvl1pPr marL="0" indent="0" algn="l">
              <a:lnSpc>
                <a:spcPct val="69000"/>
              </a:lnSpc>
              <a:spcAft>
                <a:spcPts val="0"/>
              </a:spcAft>
              <a:buNone/>
              <a:defRPr lang="nl-NL" sz="32485" b="1" kern="1200" cap="all" baseline="0" dirty="0" smtClean="0">
                <a:solidFill>
                  <a:srgbClr val="FFFFFF"/>
                </a:solidFill>
                <a:latin typeface="VC Nudge Black" pitchFamily="50" charset="0"/>
                <a:ea typeface="VC Nudge Black" pitchFamily="50" charset="0"/>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3112260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ing - gou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81FD714-0512-3277-626A-E9705D612668}"/>
              </a:ext>
            </a:extLst>
          </p:cNvPr>
          <p:cNvSpPr>
            <a:spLocks noChangeArrowheads="1"/>
          </p:cNvSpPr>
          <p:nvPr userDrawn="1"/>
        </p:nvSpPr>
        <p:spPr bwMode="ltGray">
          <a:xfrm>
            <a:off x="0" y="0"/>
            <a:ext cx="20104100" cy="11309350"/>
          </a:xfrm>
          <a:prstGeom prst="rect">
            <a:avLst/>
          </a:prstGeom>
          <a:solidFill>
            <a:schemeClr val="accent4"/>
          </a:solidFill>
          <a:ln>
            <a:noFill/>
          </a:ln>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73835F15-A6B6-821F-F15C-8E2329571ACB}"/>
              </a:ext>
            </a:extLst>
          </p:cNvPr>
          <p:cNvSpPr>
            <a:spLocks/>
          </p:cNvSpPr>
          <p:nvPr userDrawn="1"/>
        </p:nvSpPr>
        <p:spPr bwMode="ltGray">
          <a:xfrm>
            <a:off x="0" y="0"/>
            <a:ext cx="20104100" cy="11309350"/>
          </a:xfrm>
          <a:custGeom>
            <a:avLst/>
            <a:gdLst>
              <a:gd name="T0" fmla="*/ 3776 w 38404"/>
              <a:gd name="T1" fmla="*/ 5917 h 21600"/>
              <a:gd name="T2" fmla="*/ 6243 w 38404"/>
              <a:gd name="T3" fmla="*/ 0 h 21600"/>
              <a:gd name="T4" fmla="*/ 2586 w 38404"/>
              <a:gd name="T5" fmla="*/ 0 h 21600"/>
              <a:gd name="T6" fmla="*/ 0 w 38404"/>
              <a:gd name="T7" fmla="*/ 4279 h 21600"/>
              <a:gd name="T8" fmla="*/ 317 w 38404"/>
              <a:gd name="T9" fmla="*/ 6365 h 21600"/>
              <a:gd name="T10" fmla="*/ 4726 w 38404"/>
              <a:gd name="T11" fmla="*/ 21600 h 21600"/>
              <a:gd name="T12" fmla="*/ 8092 w 38404"/>
              <a:gd name="T13" fmla="*/ 21600 h 21600"/>
              <a:gd name="T14" fmla="*/ 3776 w 38404"/>
              <a:gd name="T15" fmla="*/ 5917 h 21600"/>
              <a:gd name="T16" fmla="*/ 10411 w 38404"/>
              <a:gd name="T17" fmla="*/ 5917 h 21600"/>
              <a:gd name="T18" fmla="*/ 12836 w 38404"/>
              <a:gd name="T19" fmla="*/ 0 h 21600"/>
              <a:gd name="T20" fmla="*/ 9187 w 38404"/>
              <a:gd name="T21" fmla="*/ 0 h 21600"/>
              <a:gd name="T22" fmla="*/ 7032 w 38404"/>
              <a:gd name="T23" fmla="*/ 6365 h 21600"/>
              <a:gd name="T24" fmla="*/ 11363 w 38404"/>
              <a:gd name="T25" fmla="*/ 21600 h 21600"/>
              <a:gd name="T26" fmla="*/ 14688 w 38404"/>
              <a:gd name="T27" fmla="*/ 21600 h 21600"/>
              <a:gd name="T28" fmla="*/ 10411 w 38404"/>
              <a:gd name="T29" fmla="*/ 5917 h 21600"/>
              <a:gd name="T30" fmla="*/ 22879 w 38404"/>
              <a:gd name="T31" fmla="*/ 0 h 21600"/>
              <a:gd name="T32" fmla="*/ 19859 w 38404"/>
              <a:gd name="T33" fmla="*/ 0 h 21600"/>
              <a:gd name="T34" fmla="*/ 21604 w 38404"/>
              <a:gd name="T35" fmla="*/ 5917 h 21600"/>
              <a:gd name="T36" fmla="*/ 19202 w 38404"/>
              <a:gd name="T37" fmla="*/ 15033 h 21600"/>
              <a:gd name="T38" fmla="*/ 16801 w 38404"/>
              <a:gd name="T39" fmla="*/ 5917 h 21600"/>
              <a:gd name="T40" fmla="*/ 18546 w 38404"/>
              <a:gd name="T41" fmla="*/ 0 h 21600"/>
              <a:gd name="T42" fmla="*/ 15525 w 38404"/>
              <a:gd name="T43" fmla="*/ 0 h 21600"/>
              <a:gd name="T44" fmla="*/ 13667 w 38404"/>
              <a:gd name="T45" fmla="*/ 6365 h 21600"/>
              <a:gd name="T46" fmla="*/ 17615 w 38404"/>
              <a:gd name="T47" fmla="*/ 20324 h 21600"/>
              <a:gd name="T48" fmla="*/ 17278 w 38404"/>
              <a:gd name="T49" fmla="*/ 21600 h 21600"/>
              <a:gd name="T50" fmla="*/ 21127 w 38404"/>
              <a:gd name="T51" fmla="*/ 21600 h 21600"/>
              <a:gd name="T52" fmla="*/ 20789 w 38404"/>
              <a:gd name="T53" fmla="*/ 20324 h 21600"/>
              <a:gd name="T54" fmla="*/ 24737 w 38404"/>
              <a:gd name="T55" fmla="*/ 6365 h 21600"/>
              <a:gd name="T56" fmla="*/ 22879 w 38404"/>
              <a:gd name="T57" fmla="*/ 0 h 21600"/>
              <a:gd name="T58" fmla="*/ 29217 w 38404"/>
              <a:gd name="T59" fmla="*/ 0 h 21600"/>
              <a:gd name="T60" fmla="*/ 25568 w 38404"/>
              <a:gd name="T61" fmla="*/ 0 h 21600"/>
              <a:gd name="T62" fmla="*/ 27994 w 38404"/>
              <a:gd name="T63" fmla="*/ 5917 h 21600"/>
              <a:gd name="T64" fmla="*/ 23716 w 38404"/>
              <a:gd name="T65" fmla="*/ 21600 h 21600"/>
              <a:gd name="T66" fmla="*/ 27041 w 38404"/>
              <a:gd name="T67" fmla="*/ 21600 h 21600"/>
              <a:gd name="T68" fmla="*/ 31372 w 38404"/>
              <a:gd name="T69" fmla="*/ 6365 h 21600"/>
              <a:gd name="T70" fmla="*/ 29217 w 38404"/>
              <a:gd name="T71" fmla="*/ 0 h 21600"/>
              <a:gd name="T72" fmla="*/ 35818 w 38404"/>
              <a:gd name="T73" fmla="*/ 0 h 21600"/>
              <a:gd name="T74" fmla="*/ 32162 w 38404"/>
              <a:gd name="T75" fmla="*/ 0 h 21600"/>
              <a:gd name="T76" fmla="*/ 34628 w 38404"/>
              <a:gd name="T77" fmla="*/ 5917 h 21600"/>
              <a:gd name="T78" fmla="*/ 30312 w 38404"/>
              <a:gd name="T79" fmla="*/ 21600 h 21600"/>
              <a:gd name="T80" fmla="*/ 33639 w 38404"/>
              <a:gd name="T81" fmla="*/ 21600 h 21600"/>
              <a:gd name="T82" fmla="*/ 38088 w 38404"/>
              <a:gd name="T83" fmla="*/ 6365 h 21600"/>
              <a:gd name="T84" fmla="*/ 38404 w 38404"/>
              <a:gd name="T85" fmla="*/ 4320 h 21600"/>
              <a:gd name="T86" fmla="*/ 38404 w 38404"/>
              <a:gd name="T87" fmla="*/ 4207 h 21600"/>
              <a:gd name="T88" fmla="*/ 35818 w 38404"/>
              <a:gd name="T8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04" h="21600">
                <a:moveTo>
                  <a:pt x="3776" y="5917"/>
                </a:moveTo>
                <a:cubicBezTo>
                  <a:pt x="3013" y="3200"/>
                  <a:pt x="3967" y="1056"/>
                  <a:pt x="6243" y="0"/>
                </a:cubicBezTo>
                <a:cubicBezTo>
                  <a:pt x="2586" y="0"/>
                  <a:pt x="2586" y="0"/>
                  <a:pt x="2586" y="0"/>
                </a:cubicBezTo>
                <a:cubicBezTo>
                  <a:pt x="936" y="826"/>
                  <a:pt x="0" y="2324"/>
                  <a:pt x="0" y="4279"/>
                </a:cubicBezTo>
                <a:cubicBezTo>
                  <a:pt x="0" y="4926"/>
                  <a:pt x="103" y="5624"/>
                  <a:pt x="317" y="6365"/>
                </a:cubicBezTo>
                <a:cubicBezTo>
                  <a:pt x="4726" y="21600"/>
                  <a:pt x="4726" y="21600"/>
                  <a:pt x="4726" y="21600"/>
                </a:cubicBezTo>
                <a:cubicBezTo>
                  <a:pt x="8092" y="21600"/>
                  <a:pt x="8092" y="21600"/>
                  <a:pt x="8092" y="21600"/>
                </a:cubicBezTo>
                <a:lnTo>
                  <a:pt x="3776" y="5917"/>
                </a:lnTo>
                <a:close/>
                <a:moveTo>
                  <a:pt x="10411" y="5917"/>
                </a:moveTo>
                <a:cubicBezTo>
                  <a:pt x="9679" y="3175"/>
                  <a:pt x="10590" y="1049"/>
                  <a:pt x="12836" y="0"/>
                </a:cubicBezTo>
                <a:cubicBezTo>
                  <a:pt x="9187" y="0"/>
                  <a:pt x="9187" y="0"/>
                  <a:pt x="9187" y="0"/>
                </a:cubicBezTo>
                <a:cubicBezTo>
                  <a:pt x="7003" y="1061"/>
                  <a:pt x="6158" y="3264"/>
                  <a:pt x="7032" y="6365"/>
                </a:cubicBezTo>
                <a:cubicBezTo>
                  <a:pt x="11363" y="21600"/>
                  <a:pt x="11363" y="21600"/>
                  <a:pt x="11363" y="21600"/>
                </a:cubicBezTo>
                <a:cubicBezTo>
                  <a:pt x="14688" y="21600"/>
                  <a:pt x="14688" y="21600"/>
                  <a:pt x="14688" y="21600"/>
                </a:cubicBezTo>
                <a:lnTo>
                  <a:pt x="10411" y="5917"/>
                </a:lnTo>
                <a:close/>
                <a:moveTo>
                  <a:pt x="22879" y="0"/>
                </a:moveTo>
                <a:cubicBezTo>
                  <a:pt x="19859" y="0"/>
                  <a:pt x="19859" y="0"/>
                  <a:pt x="19859" y="0"/>
                </a:cubicBezTo>
                <a:cubicBezTo>
                  <a:pt x="21550" y="1206"/>
                  <a:pt x="22257" y="3448"/>
                  <a:pt x="21604" y="5917"/>
                </a:cubicBezTo>
                <a:cubicBezTo>
                  <a:pt x="19202" y="15033"/>
                  <a:pt x="19202" y="15033"/>
                  <a:pt x="19202" y="15033"/>
                </a:cubicBezTo>
                <a:cubicBezTo>
                  <a:pt x="16801" y="5917"/>
                  <a:pt x="16801" y="5917"/>
                  <a:pt x="16801" y="5917"/>
                </a:cubicBezTo>
                <a:cubicBezTo>
                  <a:pt x="16147" y="3448"/>
                  <a:pt x="16854" y="1206"/>
                  <a:pt x="18546" y="0"/>
                </a:cubicBezTo>
                <a:cubicBezTo>
                  <a:pt x="15525" y="0"/>
                  <a:pt x="15525" y="0"/>
                  <a:pt x="15525" y="0"/>
                </a:cubicBezTo>
                <a:cubicBezTo>
                  <a:pt x="13437" y="1048"/>
                  <a:pt x="12769" y="3223"/>
                  <a:pt x="13667" y="6365"/>
                </a:cubicBezTo>
                <a:cubicBezTo>
                  <a:pt x="17615" y="20324"/>
                  <a:pt x="17615" y="20324"/>
                  <a:pt x="17615" y="20324"/>
                </a:cubicBezTo>
                <a:cubicBezTo>
                  <a:pt x="17278" y="21600"/>
                  <a:pt x="17278" y="21600"/>
                  <a:pt x="17278" y="21600"/>
                </a:cubicBezTo>
                <a:cubicBezTo>
                  <a:pt x="21127" y="21600"/>
                  <a:pt x="21127" y="21600"/>
                  <a:pt x="21127" y="21600"/>
                </a:cubicBezTo>
                <a:cubicBezTo>
                  <a:pt x="20789" y="20324"/>
                  <a:pt x="20789" y="20324"/>
                  <a:pt x="20789" y="20324"/>
                </a:cubicBezTo>
                <a:cubicBezTo>
                  <a:pt x="24737" y="6365"/>
                  <a:pt x="24737" y="6365"/>
                  <a:pt x="24737" y="6365"/>
                </a:cubicBezTo>
                <a:cubicBezTo>
                  <a:pt x="25635" y="3223"/>
                  <a:pt x="24967" y="1048"/>
                  <a:pt x="22879" y="0"/>
                </a:cubicBezTo>
                <a:close/>
                <a:moveTo>
                  <a:pt x="29217" y="0"/>
                </a:moveTo>
                <a:cubicBezTo>
                  <a:pt x="25568" y="0"/>
                  <a:pt x="25568" y="0"/>
                  <a:pt x="25568" y="0"/>
                </a:cubicBezTo>
                <a:cubicBezTo>
                  <a:pt x="27814" y="1049"/>
                  <a:pt x="28725" y="3175"/>
                  <a:pt x="27994" y="5917"/>
                </a:cubicBezTo>
                <a:cubicBezTo>
                  <a:pt x="23716" y="21600"/>
                  <a:pt x="23716" y="21600"/>
                  <a:pt x="23716" y="21600"/>
                </a:cubicBezTo>
                <a:cubicBezTo>
                  <a:pt x="27041" y="21600"/>
                  <a:pt x="27041" y="21600"/>
                  <a:pt x="27041" y="21600"/>
                </a:cubicBezTo>
                <a:cubicBezTo>
                  <a:pt x="31372" y="6365"/>
                  <a:pt x="31372" y="6365"/>
                  <a:pt x="31372" y="6365"/>
                </a:cubicBezTo>
                <a:cubicBezTo>
                  <a:pt x="32246" y="3264"/>
                  <a:pt x="31402" y="1061"/>
                  <a:pt x="29217" y="0"/>
                </a:cubicBezTo>
                <a:close/>
                <a:moveTo>
                  <a:pt x="35818" y="0"/>
                </a:moveTo>
                <a:cubicBezTo>
                  <a:pt x="32162" y="0"/>
                  <a:pt x="32162" y="0"/>
                  <a:pt x="32162" y="0"/>
                </a:cubicBezTo>
                <a:cubicBezTo>
                  <a:pt x="34437" y="1056"/>
                  <a:pt x="35392" y="3200"/>
                  <a:pt x="34628" y="5917"/>
                </a:cubicBezTo>
                <a:cubicBezTo>
                  <a:pt x="30312" y="21600"/>
                  <a:pt x="30312" y="21600"/>
                  <a:pt x="30312" y="21600"/>
                </a:cubicBezTo>
                <a:cubicBezTo>
                  <a:pt x="33639" y="21600"/>
                  <a:pt x="33639" y="21600"/>
                  <a:pt x="33639" y="21600"/>
                </a:cubicBezTo>
                <a:cubicBezTo>
                  <a:pt x="38088" y="6365"/>
                  <a:pt x="38088" y="6365"/>
                  <a:pt x="38088" y="6365"/>
                </a:cubicBezTo>
                <a:cubicBezTo>
                  <a:pt x="38297" y="5640"/>
                  <a:pt x="38400" y="4956"/>
                  <a:pt x="38404" y="4320"/>
                </a:cubicBezTo>
                <a:cubicBezTo>
                  <a:pt x="38404" y="4207"/>
                  <a:pt x="38404" y="4207"/>
                  <a:pt x="38404" y="4207"/>
                </a:cubicBezTo>
                <a:cubicBezTo>
                  <a:pt x="38381" y="2287"/>
                  <a:pt x="37448" y="816"/>
                  <a:pt x="35818"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87055935-301D-F14C-4149-2512C31ED7E6}"/>
              </a:ext>
            </a:extLst>
          </p:cNvPr>
          <p:cNvSpPr>
            <a:spLocks/>
          </p:cNvSpPr>
          <p:nvPr userDrawn="1"/>
        </p:nvSpPr>
        <p:spPr bwMode="white">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Frame 4">
            <a:extLst>
              <a:ext uri="{FF2B5EF4-FFF2-40B4-BE49-F238E27FC236}">
                <a16:creationId xmlns:a16="http://schemas.microsoft.com/office/drawing/2014/main" id="{0CBE9870-0562-45C4-6204-19B8001A7ACA}"/>
              </a:ext>
            </a:extLst>
          </p:cNvPr>
          <p:cNvSpPr>
            <a:spLocks/>
          </p:cNvSpPr>
          <p:nvPr userDrawn="1"/>
        </p:nvSpPr>
        <p:spPr bwMode="auto">
          <a:xfrm>
            <a:off x="17046602" y="1007895"/>
            <a:ext cx="1620370" cy="2141446"/>
          </a:xfrm>
          <a:custGeom>
            <a:avLst/>
            <a:gdLst>
              <a:gd name="T0" fmla="*/ 1636 w 3099"/>
              <a:gd name="T1" fmla="*/ 0 h 4088"/>
              <a:gd name="T2" fmla="*/ 705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8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7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6 w 3099"/>
              <a:gd name="T69" fmla="*/ 3531 h 4088"/>
              <a:gd name="T70" fmla="*/ 1329 w 3099"/>
              <a:gd name="T71" fmla="*/ 3564 h 4088"/>
              <a:gd name="T72" fmla="*/ 1336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1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6" y="943"/>
                </a:moveTo>
                <a:cubicBezTo>
                  <a:pt x="2699" y="2026"/>
                  <a:pt x="2699" y="2026"/>
                  <a:pt x="2699" y="2026"/>
                </a:cubicBezTo>
                <a:cubicBezTo>
                  <a:pt x="2607" y="2342"/>
                  <a:pt x="2451"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6" y="2476"/>
                  <a:pt x="1270" y="2476"/>
                </a:cubicBezTo>
                <a:cubicBezTo>
                  <a:pt x="985" y="2479"/>
                  <a:pt x="825" y="2342"/>
                  <a:pt x="733" y="2026"/>
                </a:cubicBezTo>
                <a:cubicBezTo>
                  <a:pt x="501" y="1224"/>
                  <a:pt x="501" y="1224"/>
                  <a:pt x="501" y="1224"/>
                </a:cubicBezTo>
                <a:cubicBezTo>
                  <a:pt x="705" y="465"/>
                  <a:pt x="705" y="465"/>
                  <a:pt x="705"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5"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6" y="943"/>
                </a:cubicBezTo>
                <a:close/>
                <a:moveTo>
                  <a:pt x="1718" y="1539"/>
                </a:moveTo>
                <a:cubicBezTo>
                  <a:pt x="1883" y="912"/>
                  <a:pt x="1883" y="912"/>
                  <a:pt x="1883" y="912"/>
                </a:cubicBezTo>
                <a:cubicBezTo>
                  <a:pt x="1933" y="722"/>
                  <a:pt x="1866" y="551"/>
                  <a:pt x="1718" y="479"/>
                </a:cubicBezTo>
                <a:cubicBezTo>
                  <a:pt x="1569" y="551"/>
                  <a:pt x="1502" y="722"/>
                  <a:pt x="1553"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1" y="3052"/>
                </a:cubicBezTo>
                <a:cubicBezTo>
                  <a:pt x="616" y="3052"/>
                  <a:pt x="595" y="3046"/>
                  <a:pt x="577" y="3034"/>
                </a:cubicBezTo>
                <a:cubicBezTo>
                  <a:pt x="560" y="3022"/>
                  <a:pt x="546" y="3005"/>
                  <a:pt x="537" y="2984"/>
                </a:cubicBezTo>
                <a:cubicBezTo>
                  <a:pt x="527" y="2964"/>
                  <a:pt x="522" y="2941"/>
                  <a:pt x="522" y="2916"/>
                </a:cubicBezTo>
                <a:cubicBezTo>
                  <a:pt x="522" y="2897"/>
                  <a:pt x="525" y="2879"/>
                  <a:pt x="531"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5"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4" y="2827"/>
                  <a:pt x="653" y="2823"/>
                  <a:pt x="641" y="2823"/>
                </a:cubicBezTo>
                <a:cubicBezTo>
                  <a:pt x="633" y="2823"/>
                  <a:pt x="627" y="2825"/>
                  <a:pt x="621" y="2828"/>
                </a:cubicBezTo>
                <a:cubicBezTo>
                  <a:pt x="615" y="2831"/>
                  <a:pt x="609" y="2835"/>
                  <a:pt x="605" y="2841"/>
                </a:cubicBezTo>
                <a:cubicBezTo>
                  <a:pt x="600" y="2846"/>
                  <a:pt x="596" y="2852"/>
                  <a:pt x="593" y="2860"/>
                </a:cubicBezTo>
                <a:cubicBezTo>
                  <a:pt x="590"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1" y="2826"/>
                  <a:pt x="910" y="2826"/>
                </a:cubicBezTo>
                <a:cubicBezTo>
                  <a:pt x="921" y="2826"/>
                  <a:pt x="930" y="2831"/>
                  <a:pt x="937"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90" y="2812"/>
                  <a:pt x="981" y="2801"/>
                  <a:pt x="970" y="2793"/>
                </a:cubicBezTo>
                <a:cubicBezTo>
                  <a:pt x="960" y="2785"/>
                  <a:pt x="945" y="2781"/>
                  <a:pt x="928" y="2781"/>
                </a:cubicBezTo>
                <a:cubicBezTo>
                  <a:pt x="915" y="2781"/>
                  <a:pt x="903" y="2784"/>
                  <a:pt x="891" y="2790"/>
                </a:cubicBezTo>
                <a:cubicBezTo>
                  <a:pt x="880" y="2796"/>
                  <a:pt x="871"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7" y="2900"/>
                  <a:pt x="1200" y="2888"/>
                </a:cubicBezTo>
                <a:cubicBezTo>
                  <a:pt x="1204" y="2876"/>
                  <a:pt x="1208" y="2865"/>
                  <a:pt x="1215" y="2856"/>
                </a:cubicBezTo>
                <a:cubicBezTo>
                  <a:pt x="1221" y="2846"/>
                  <a:pt x="1228" y="2839"/>
                  <a:pt x="1237" y="2834"/>
                </a:cubicBezTo>
                <a:cubicBezTo>
                  <a:pt x="1245" y="2829"/>
                  <a:pt x="1254" y="2826"/>
                  <a:pt x="1263" y="2826"/>
                </a:cubicBezTo>
                <a:cubicBezTo>
                  <a:pt x="1275"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4" y="2839"/>
                  <a:pt x="1348" y="2825"/>
                </a:cubicBezTo>
                <a:cubicBezTo>
                  <a:pt x="1343" y="2812"/>
                  <a:pt x="1335" y="2801"/>
                  <a:pt x="1324" y="2793"/>
                </a:cubicBezTo>
                <a:cubicBezTo>
                  <a:pt x="1313" y="2785"/>
                  <a:pt x="1299" y="2781"/>
                  <a:pt x="1281" y="2781"/>
                </a:cubicBezTo>
                <a:cubicBezTo>
                  <a:pt x="1268" y="2781"/>
                  <a:pt x="1256" y="2784"/>
                  <a:pt x="1245" y="2790"/>
                </a:cubicBezTo>
                <a:cubicBezTo>
                  <a:pt x="1234"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9"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2" y="3014"/>
                </a:cubicBezTo>
                <a:cubicBezTo>
                  <a:pt x="1681" y="3004"/>
                  <a:pt x="1681" y="2993"/>
                  <a:pt x="1681" y="2984"/>
                </a:cubicBezTo>
                <a:cubicBezTo>
                  <a:pt x="1681" y="2706"/>
                  <a:pt x="1681" y="2706"/>
                  <a:pt x="1681" y="2706"/>
                </a:cubicBezTo>
                <a:lnTo>
                  <a:pt x="1624" y="2706"/>
                </a:lnTo>
                <a:close/>
                <a:moveTo>
                  <a:pt x="1780" y="3045"/>
                </a:moveTo>
                <a:cubicBezTo>
                  <a:pt x="1780"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7" y="2699"/>
                  <a:pt x="1817" y="2699"/>
                  <a:pt x="1817" y="2699"/>
                </a:cubicBezTo>
                <a:cubicBezTo>
                  <a:pt x="1817" y="2753"/>
                  <a:pt x="1817" y="2753"/>
                  <a:pt x="1817"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8" y="2787"/>
                  <a:pt x="1818" y="2787"/>
                  <a:pt x="1818" y="2787"/>
                </a:cubicBezTo>
                <a:cubicBezTo>
                  <a:pt x="1818" y="3072"/>
                  <a:pt x="1818" y="3072"/>
                  <a:pt x="1818" y="3072"/>
                </a:cubicBezTo>
                <a:cubicBezTo>
                  <a:pt x="1818" y="3083"/>
                  <a:pt x="1815" y="3089"/>
                  <a:pt x="1811" y="3092"/>
                </a:cubicBezTo>
                <a:cubicBezTo>
                  <a:pt x="1807" y="3095"/>
                  <a:pt x="1802" y="3097"/>
                  <a:pt x="1798" y="3097"/>
                </a:cubicBezTo>
                <a:cubicBezTo>
                  <a:pt x="1792" y="3097"/>
                  <a:pt x="1787"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6" y="3052"/>
                </a:cubicBezTo>
                <a:cubicBezTo>
                  <a:pt x="2219" y="3052"/>
                  <a:pt x="2204" y="3049"/>
                  <a:pt x="2190" y="3044"/>
                </a:cubicBezTo>
                <a:cubicBezTo>
                  <a:pt x="2176" y="3038"/>
                  <a:pt x="2163" y="3030"/>
                  <a:pt x="2153"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4" y="2791"/>
                </a:cubicBezTo>
                <a:cubicBezTo>
                  <a:pt x="2297" y="2799"/>
                  <a:pt x="2308" y="2809"/>
                  <a:pt x="2316" y="2822"/>
                </a:cubicBezTo>
                <a:cubicBezTo>
                  <a:pt x="2324" y="2835"/>
                  <a:pt x="2331" y="2851"/>
                  <a:pt x="2335"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6"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9" y="2838"/>
                  <a:pt x="2263" y="2833"/>
                  <a:pt x="2257" y="2829"/>
                </a:cubicBezTo>
                <a:cubicBezTo>
                  <a:pt x="2250" y="2825"/>
                  <a:pt x="2243"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40" y="3227"/>
                  <a:pt x="140" y="3227"/>
                  <a:pt x="140" y="3227"/>
                </a:cubicBezTo>
                <a:cubicBezTo>
                  <a:pt x="140" y="3566"/>
                  <a:pt x="140" y="3566"/>
                  <a:pt x="140"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1" y="3533"/>
                </a:cubicBezTo>
                <a:cubicBezTo>
                  <a:pt x="620" y="3546"/>
                  <a:pt x="608" y="3555"/>
                  <a:pt x="593" y="3562"/>
                </a:cubicBezTo>
                <a:cubicBezTo>
                  <a:pt x="579" y="3569"/>
                  <a:pt x="562" y="3573"/>
                  <a:pt x="544" y="3573"/>
                </a:cubicBezTo>
                <a:cubicBezTo>
                  <a:pt x="520" y="3573"/>
                  <a:pt x="498" y="3567"/>
                  <a:pt x="481" y="3554"/>
                </a:cubicBezTo>
                <a:cubicBezTo>
                  <a:pt x="463" y="3542"/>
                  <a:pt x="450" y="3526"/>
                  <a:pt x="440" y="3505"/>
                </a:cubicBezTo>
                <a:cubicBezTo>
                  <a:pt x="431" y="3484"/>
                  <a:pt x="426" y="3461"/>
                  <a:pt x="426" y="3436"/>
                </a:cubicBezTo>
                <a:cubicBezTo>
                  <a:pt x="426" y="3417"/>
                  <a:pt x="429"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1" y="3397"/>
                  <a:pt x="489" y="3406"/>
                </a:cubicBezTo>
                <a:cubicBezTo>
                  <a:pt x="487" y="3415"/>
                  <a:pt x="487" y="3425"/>
                  <a:pt x="487" y="3436"/>
                </a:cubicBezTo>
                <a:cubicBezTo>
                  <a:pt x="487"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8"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7"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8" y="3573"/>
                  <a:pt x="943" y="3573"/>
                </a:cubicBezTo>
                <a:cubicBezTo>
                  <a:pt x="927"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9" y="3405"/>
                  <a:pt x="834" y="3387"/>
                </a:cubicBezTo>
                <a:cubicBezTo>
                  <a:pt x="840" y="3370"/>
                  <a:pt x="848" y="3355"/>
                  <a:pt x="858" y="3342"/>
                </a:cubicBezTo>
                <a:cubicBezTo>
                  <a:pt x="868" y="3329"/>
                  <a:pt x="881" y="3319"/>
                  <a:pt x="895" y="3312"/>
                </a:cubicBezTo>
                <a:cubicBezTo>
                  <a:pt x="909" y="3305"/>
                  <a:pt x="924" y="3301"/>
                  <a:pt x="942" y="3301"/>
                </a:cubicBezTo>
                <a:cubicBezTo>
                  <a:pt x="961" y="3301"/>
                  <a:pt x="977" y="3305"/>
                  <a:pt x="991" y="3312"/>
                </a:cubicBezTo>
                <a:cubicBezTo>
                  <a:pt x="1005" y="3319"/>
                  <a:pt x="1016"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2" y="3344"/>
                </a:cubicBezTo>
                <a:cubicBezTo>
                  <a:pt x="935" y="3344"/>
                  <a:pt x="928" y="3345"/>
                  <a:pt x="922" y="3348"/>
                </a:cubicBezTo>
                <a:cubicBezTo>
                  <a:pt x="916" y="3351"/>
                  <a:pt x="911" y="3355"/>
                  <a:pt x="906" y="3361"/>
                </a:cubicBezTo>
                <a:cubicBezTo>
                  <a:pt x="906" y="3361"/>
                  <a:pt x="906" y="3361"/>
                  <a:pt x="906" y="3361"/>
                </a:cubicBezTo>
                <a:cubicBezTo>
                  <a:pt x="902" y="3366"/>
                  <a:pt x="898" y="3373"/>
                  <a:pt x="895"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1" y="3530"/>
                  <a:pt x="1160" y="3526"/>
                  <a:pt x="1151" y="3518"/>
                </a:cubicBezTo>
                <a:cubicBezTo>
                  <a:pt x="1142" y="3511"/>
                  <a:pt x="1135" y="3500"/>
                  <a:pt x="1130" y="3486"/>
                </a:cubicBezTo>
                <a:cubicBezTo>
                  <a:pt x="1125" y="3473"/>
                  <a:pt x="1123" y="3457"/>
                  <a:pt x="1123" y="3439"/>
                </a:cubicBezTo>
                <a:cubicBezTo>
                  <a:pt x="1123"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9"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5" y="3352"/>
                  <a:pt x="1076" y="3367"/>
                  <a:pt x="1070" y="3383"/>
                </a:cubicBezTo>
                <a:cubicBezTo>
                  <a:pt x="1065" y="3400"/>
                  <a:pt x="1062" y="3419"/>
                  <a:pt x="1062" y="3439"/>
                </a:cubicBezTo>
                <a:cubicBezTo>
                  <a:pt x="1062" y="3465"/>
                  <a:pt x="1067" y="3488"/>
                  <a:pt x="1077" y="3508"/>
                </a:cubicBezTo>
                <a:cubicBezTo>
                  <a:pt x="1087" y="3528"/>
                  <a:pt x="1102" y="3544"/>
                  <a:pt x="1120" y="3555"/>
                </a:cubicBezTo>
                <a:cubicBezTo>
                  <a:pt x="1138" y="3567"/>
                  <a:pt x="1159" y="3573"/>
                  <a:pt x="1182" y="3573"/>
                </a:cubicBezTo>
                <a:cubicBezTo>
                  <a:pt x="1199" y="3573"/>
                  <a:pt x="1214" y="3569"/>
                  <a:pt x="1228" y="3563"/>
                </a:cubicBezTo>
                <a:cubicBezTo>
                  <a:pt x="1241" y="3556"/>
                  <a:pt x="1252" y="3546"/>
                  <a:pt x="1262" y="3535"/>
                </a:cubicBezTo>
                <a:cubicBezTo>
                  <a:pt x="1272" y="3523"/>
                  <a:pt x="1281" y="3510"/>
                  <a:pt x="1288" y="3495"/>
                </a:cubicBezTo>
                <a:lnTo>
                  <a:pt x="1240" y="3468"/>
                </a:lnTo>
                <a:close/>
                <a:moveTo>
                  <a:pt x="1526" y="3531"/>
                </a:moveTo>
                <a:cubicBezTo>
                  <a:pt x="1529" y="3530"/>
                  <a:pt x="1532" y="3529"/>
                  <a:pt x="1535" y="3527"/>
                </a:cubicBezTo>
                <a:cubicBezTo>
                  <a:pt x="1528" y="3566"/>
                  <a:pt x="1528" y="3566"/>
                  <a:pt x="1528" y="3566"/>
                </a:cubicBezTo>
                <a:cubicBezTo>
                  <a:pt x="1524" y="3568"/>
                  <a:pt x="1519" y="3569"/>
                  <a:pt x="1513" y="3571"/>
                </a:cubicBezTo>
                <a:cubicBezTo>
                  <a:pt x="1508" y="3572"/>
                  <a:pt x="1503" y="3573"/>
                  <a:pt x="1497" y="3573"/>
                </a:cubicBezTo>
                <a:cubicBezTo>
                  <a:pt x="1487" y="3573"/>
                  <a:pt x="1478" y="3570"/>
                  <a:pt x="1471"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9" y="3476"/>
                  <a:pt x="1305" y="3464"/>
                </a:cubicBezTo>
                <a:cubicBezTo>
                  <a:pt x="1312" y="3452"/>
                  <a:pt x="1322" y="3442"/>
                  <a:pt x="1336" y="3432"/>
                </a:cubicBezTo>
                <a:cubicBezTo>
                  <a:pt x="1349" y="3423"/>
                  <a:pt x="1365" y="3415"/>
                  <a:pt x="1386" y="3409"/>
                </a:cubicBezTo>
                <a:cubicBezTo>
                  <a:pt x="1403" y="3404"/>
                  <a:pt x="1424" y="3400"/>
                  <a:pt x="1447" y="3398"/>
                </a:cubicBezTo>
                <a:cubicBezTo>
                  <a:pt x="1447" y="3395"/>
                  <a:pt x="1447" y="3395"/>
                  <a:pt x="1447" y="3395"/>
                </a:cubicBezTo>
                <a:cubicBezTo>
                  <a:pt x="1447" y="3384"/>
                  <a:pt x="1446" y="3375"/>
                  <a:pt x="1443" y="3368"/>
                </a:cubicBezTo>
                <a:cubicBezTo>
                  <a:pt x="1440" y="3360"/>
                  <a:pt x="1436" y="3354"/>
                  <a:pt x="1430" y="3350"/>
                </a:cubicBezTo>
                <a:cubicBezTo>
                  <a:pt x="1424" y="3346"/>
                  <a:pt x="1417" y="3344"/>
                  <a:pt x="1408" y="3344"/>
                </a:cubicBezTo>
                <a:cubicBezTo>
                  <a:pt x="1393" y="3344"/>
                  <a:pt x="1379" y="3349"/>
                  <a:pt x="1366" y="3358"/>
                </a:cubicBezTo>
                <a:cubicBezTo>
                  <a:pt x="1354" y="3367"/>
                  <a:pt x="1343" y="3381"/>
                  <a:pt x="1336" y="3400"/>
                </a:cubicBezTo>
                <a:cubicBezTo>
                  <a:pt x="1293" y="3369"/>
                  <a:pt x="1293" y="3369"/>
                  <a:pt x="1293" y="3369"/>
                </a:cubicBezTo>
                <a:cubicBezTo>
                  <a:pt x="1308" y="3346"/>
                  <a:pt x="1326" y="3329"/>
                  <a:pt x="1347" y="3318"/>
                </a:cubicBezTo>
                <a:cubicBezTo>
                  <a:pt x="1368"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3" y="3532"/>
                  <a:pt x="1526"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1" y="3821"/>
                  <a:pt x="386" y="3817"/>
                  <a:pt x="403" y="3817"/>
                </a:cubicBezTo>
                <a:cubicBezTo>
                  <a:pt x="423" y="3817"/>
                  <a:pt x="439" y="3821"/>
                  <a:pt x="453" y="3828"/>
                </a:cubicBezTo>
                <a:cubicBezTo>
                  <a:pt x="466" y="3835"/>
                  <a:pt x="477" y="3845"/>
                  <a:pt x="485" y="3858"/>
                </a:cubicBezTo>
                <a:cubicBezTo>
                  <a:pt x="494" y="3872"/>
                  <a:pt x="500" y="3887"/>
                  <a:pt x="504" y="3905"/>
                </a:cubicBezTo>
                <a:cubicBezTo>
                  <a:pt x="508" y="3923"/>
                  <a:pt x="510" y="3942"/>
                  <a:pt x="510"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5"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7" y="4045"/>
                  <a:pt x="690" y="4055"/>
                  <a:pt x="682" y="4063"/>
                </a:cubicBezTo>
                <a:cubicBezTo>
                  <a:pt x="675" y="4071"/>
                  <a:pt x="666" y="4077"/>
                  <a:pt x="657" y="4082"/>
                </a:cubicBezTo>
                <a:cubicBezTo>
                  <a:pt x="647" y="4086"/>
                  <a:pt x="637" y="4088"/>
                  <a:pt x="627" y="4088"/>
                </a:cubicBezTo>
                <a:cubicBezTo>
                  <a:pt x="607"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9"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1" y="3919"/>
                  <a:pt x="697" y="3910"/>
                </a:cubicBezTo>
                <a:cubicBezTo>
                  <a:pt x="694" y="3901"/>
                  <a:pt x="690" y="3893"/>
                  <a:pt x="685" y="3886"/>
                </a:cubicBezTo>
                <a:cubicBezTo>
                  <a:pt x="679" y="3880"/>
                  <a:pt x="673" y="3874"/>
                  <a:pt x="666" y="3870"/>
                </a:cubicBezTo>
                <a:cubicBezTo>
                  <a:pt x="659" y="3867"/>
                  <a:pt x="651" y="3865"/>
                  <a:pt x="643" y="3865"/>
                </a:cubicBezTo>
                <a:cubicBezTo>
                  <a:pt x="634" y="3865"/>
                  <a:pt x="626" y="3867"/>
                  <a:pt x="619" y="3871"/>
                </a:cubicBezTo>
                <a:cubicBezTo>
                  <a:pt x="612" y="3875"/>
                  <a:pt x="606" y="3881"/>
                  <a:pt x="601" y="3889"/>
                </a:cubicBezTo>
                <a:cubicBezTo>
                  <a:pt x="595" y="3897"/>
                  <a:pt x="592" y="3906"/>
                  <a:pt x="589" y="3917"/>
                </a:cubicBezTo>
                <a:cubicBezTo>
                  <a:pt x="586" y="3928"/>
                  <a:pt x="584" y="3940"/>
                  <a:pt x="584" y="3953"/>
                </a:cubicBezTo>
                <a:cubicBezTo>
                  <a:pt x="584" y="3971"/>
                  <a:pt x="587" y="3986"/>
                  <a:pt x="592" y="3999"/>
                </a:cubicBezTo>
                <a:cubicBezTo>
                  <a:pt x="597" y="4013"/>
                  <a:pt x="604"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7"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8"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5" y="3981"/>
                  <a:pt x="847" y="3995"/>
                  <a:pt x="852" y="4007"/>
                </a:cubicBezTo>
                <a:cubicBezTo>
                  <a:pt x="857" y="4020"/>
                  <a:pt x="864" y="4030"/>
                  <a:pt x="873" y="4036"/>
                </a:cubicBezTo>
                <a:cubicBezTo>
                  <a:pt x="882" y="4042"/>
                  <a:pt x="892" y="4046"/>
                  <a:pt x="903" y="4046"/>
                </a:cubicBezTo>
                <a:cubicBezTo>
                  <a:pt x="913" y="4046"/>
                  <a:pt x="923" y="4043"/>
                  <a:pt x="931" y="4038"/>
                </a:cubicBezTo>
                <a:cubicBezTo>
                  <a:pt x="940"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8" y="3898"/>
                  <a:pt x="944" y="3889"/>
                  <a:pt x="940" y="3882"/>
                </a:cubicBezTo>
                <a:cubicBezTo>
                  <a:pt x="936" y="3875"/>
                  <a:pt x="931" y="3869"/>
                  <a:pt x="924" y="3865"/>
                </a:cubicBezTo>
                <a:cubicBezTo>
                  <a:pt x="918" y="3862"/>
                  <a:pt x="910" y="3860"/>
                  <a:pt x="901" y="3860"/>
                </a:cubicBezTo>
                <a:cubicBezTo>
                  <a:pt x="895" y="3860"/>
                  <a:pt x="889"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7"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3" y="3877"/>
                </a:cubicBezTo>
                <a:cubicBezTo>
                  <a:pt x="1128" y="3873"/>
                  <a:pt x="1133" y="3872"/>
                  <a:pt x="1137" y="3872"/>
                </a:cubicBezTo>
                <a:cubicBezTo>
                  <a:pt x="1143" y="3872"/>
                  <a:pt x="1148" y="3873"/>
                  <a:pt x="1151" y="3874"/>
                </a:cubicBezTo>
                <a:cubicBezTo>
                  <a:pt x="1155" y="3876"/>
                  <a:pt x="1160"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200" y="3742"/>
                  <a:pt x="1200" y="3742"/>
                  <a:pt x="1200" y="3742"/>
                </a:cubicBezTo>
                <a:cubicBezTo>
                  <a:pt x="1200" y="4082"/>
                  <a:pt x="1200" y="4082"/>
                  <a:pt x="1200"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6"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4"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3" y="3862"/>
                  <a:pt x="1405" y="3860"/>
                  <a:pt x="1396" y="3860"/>
                </a:cubicBezTo>
                <a:cubicBezTo>
                  <a:pt x="1381" y="3860"/>
                  <a:pt x="1367" y="3865"/>
                  <a:pt x="1354" y="3874"/>
                </a:cubicBezTo>
                <a:cubicBezTo>
                  <a:pt x="1342" y="3883"/>
                  <a:pt x="1332" y="3897"/>
                  <a:pt x="1324" y="3915"/>
                </a:cubicBezTo>
                <a:cubicBezTo>
                  <a:pt x="1282" y="3885"/>
                  <a:pt x="1282" y="3885"/>
                  <a:pt x="1282"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6" y="4044"/>
                </a:cubicBezTo>
                <a:cubicBezTo>
                  <a:pt x="1497" y="4047"/>
                  <a:pt x="1501" y="4048"/>
                  <a:pt x="1506" y="4048"/>
                </a:cubicBezTo>
                <a:cubicBezTo>
                  <a:pt x="1505" y="4048"/>
                  <a:pt x="1505" y="4048"/>
                  <a:pt x="1505" y="4048"/>
                </a:cubicBezTo>
                <a:cubicBezTo>
                  <a:pt x="1508" y="4048"/>
                  <a:pt x="1511" y="4048"/>
                  <a:pt x="1514" y="4047"/>
                </a:cubicBezTo>
                <a:close/>
                <a:moveTo>
                  <a:pt x="1435" y="3953"/>
                </a:moveTo>
                <a:cubicBezTo>
                  <a:pt x="1425"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8" y="4020"/>
                  <a:pt x="1758" y="4020"/>
                  <a:pt x="1758" y="4020"/>
                </a:cubicBezTo>
                <a:cubicBezTo>
                  <a:pt x="1758" y="3906"/>
                  <a:pt x="1758" y="3906"/>
                  <a:pt x="1758" y="3906"/>
                </a:cubicBezTo>
                <a:cubicBezTo>
                  <a:pt x="1758" y="3890"/>
                  <a:pt x="1755" y="3875"/>
                  <a:pt x="1749" y="3861"/>
                </a:cubicBezTo>
                <a:cubicBezTo>
                  <a:pt x="1744" y="3848"/>
                  <a:pt x="1736" y="3837"/>
                  <a:pt x="1725" y="3829"/>
                </a:cubicBezTo>
                <a:cubicBezTo>
                  <a:pt x="1714" y="3821"/>
                  <a:pt x="1700" y="3817"/>
                  <a:pt x="1683" y="3817"/>
                </a:cubicBezTo>
                <a:cubicBezTo>
                  <a:pt x="1669" y="3817"/>
                  <a:pt x="1657" y="3820"/>
                  <a:pt x="1646" y="3826"/>
                </a:cubicBezTo>
                <a:cubicBezTo>
                  <a:pt x="1635" y="3832"/>
                  <a:pt x="1625" y="3841"/>
                  <a:pt x="1617"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9" y="4061"/>
                  <a:pt x="1758" y="4051"/>
                </a:cubicBezTo>
                <a:cubicBezTo>
                  <a:pt x="1758" y="4040"/>
                  <a:pt x="1757" y="4030"/>
                  <a:pt x="1757" y="4020"/>
                </a:cubicBezTo>
                <a:close/>
                <a:moveTo>
                  <a:pt x="2018" y="4051"/>
                </a:moveTo>
                <a:cubicBezTo>
                  <a:pt x="2019" y="4061"/>
                  <a:pt x="2019" y="4071"/>
                  <a:pt x="2020" y="4082"/>
                </a:cubicBezTo>
                <a:cubicBezTo>
                  <a:pt x="1961" y="4082"/>
                  <a:pt x="1961" y="4082"/>
                  <a:pt x="1961" y="4082"/>
                </a:cubicBezTo>
                <a:cubicBezTo>
                  <a:pt x="1961" y="4034"/>
                  <a:pt x="1961" y="4034"/>
                  <a:pt x="1961" y="4034"/>
                </a:cubicBezTo>
                <a:cubicBezTo>
                  <a:pt x="1955" y="4045"/>
                  <a:pt x="1949" y="4055"/>
                  <a:pt x="1941" y="4063"/>
                </a:cubicBezTo>
                <a:cubicBezTo>
                  <a:pt x="1933" y="4071"/>
                  <a:pt x="1925" y="4077"/>
                  <a:pt x="1916" y="4082"/>
                </a:cubicBezTo>
                <a:cubicBezTo>
                  <a:pt x="1906" y="4086"/>
                  <a:pt x="1896" y="4088"/>
                  <a:pt x="1886" y="4088"/>
                </a:cubicBezTo>
                <a:cubicBezTo>
                  <a:pt x="1865" y="4088"/>
                  <a:pt x="1847" y="4083"/>
                  <a:pt x="1832" y="4072"/>
                </a:cubicBezTo>
                <a:cubicBezTo>
                  <a:pt x="1816" y="4060"/>
                  <a:pt x="1804" y="4044"/>
                  <a:pt x="1796"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4"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6" y="3858"/>
                  <a:pt x="1961" y="3869"/>
                </a:cubicBezTo>
                <a:cubicBezTo>
                  <a:pt x="1961" y="3742"/>
                  <a:pt x="1961" y="3742"/>
                  <a:pt x="1961" y="3742"/>
                </a:cubicBezTo>
                <a:cubicBezTo>
                  <a:pt x="2018" y="3742"/>
                  <a:pt x="2018" y="3742"/>
                  <a:pt x="2018" y="3742"/>
                </a:cubicBezTo>
                <a:cubicBezTo>
                  <a:pt x="2018" y="4020"/>
                  <a:pt x="2018" y="4020"/>
                  <a:pt x="2018" y="4020"/>
                </a:cubicBezTo>
                <a:cubicBezTo>
                  <a:pt x="2018" y="4020"/>
                  <a:pt x="2018" y="4020"/>
                  <a:pt x="2018" y="4020"/>
                </a:cubicBezTo>
                <a:cubicBezTo>
                  <a:pt x="2018"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8"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01_Frame text 5 [PHJU] (JU-Free)">
            <a:extLst>
              <a:ext uri="{FF2B5EF4-FFF2-40B4-BE49-F238E27FC236}">
                <a16:creationId xmlns:a16="http://schemas.microsoft.com/office/drawing/2014/main" id="{0529F52D-14B7-028E-236F-F804A9DD5A4C}"/>
              </a:ext>
            </a:extLst>
          </p:cNvPr>
          <p:cNvSpPr>
            <a:spLocks noGrp="1"/>
          </p:cNvSpPr>
          <p:nvPr>
            <p:ph type="body" sz="quarter" idx="28" hasCustomPrompt="1"/>
          </p:nvPr>
        </p:nvSpPr>
        <p:spPr bwMode="black">
          <a:xfrm>
            <a:off x="1214623" y="3632363"/>
            <a:ext cx="15669682" cy="7828837"/>
          </a:xfrm>
        </p:spPr>
        <p:txBody>
          <a:bodyPr anchor="b"/>
          <a:lstStyle>
            <a:lvl1pPr marL="0" indent="0" algn="l">
              <a:lnSpc>
                <a:spcPct val="69000"/>
              </a:lnSpc>
              <a:spcAft>
                <a:spcPts val="0"/>
              </a:spcAft>
              <a:buNone/>
              <a:defRPr lang="nl-NL" sz="32485" b="1" kern="1200" cap="all" baseline="0" dirty="0" smtClean="0">
                <a:solidFill>
                  <a:srgbClr val="FFFFFF"/>
                </a:solidFill>
                <a:latin typeface="VC Nudge Black" pitchFamily="50" charset="0"/>
                <a:ea typeface="VC Nudge Black" pitchFamily="50" charset="0"/>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2360881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dia - oranje]">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D3BBD4-92FC-13E0-6197-EF7CE0C7B810}"/>
              </a:ext>
            </a:extLst>
          </p:cNvPr>
          <p:cNvSpPr>
            <a:spLocks noChangeArrowheads="1"/>
          </p:cNvSpPr>
          <p:nvPr userDrawn="1"/>
        </p:nvSpPr>
        <p:spPr bwMode="ltGray">
          <a:xfrm>
            <a:off x="0" y="0"/>
            <a:ext cx="20104100" cy="11309350"/>
          </a:xfrm>
          <a:prstGeom prst="rect">
            <a:avLst/>
          </a:prstGeom>
          <a:solidFill>
            <a:schemeClr val="accent3"/>
          </a:solidFill>
          <a:ln>
            <a:noFill/>
          </a:ln>
        </p:spPr>
        <p:txBody>
          <a:bodyPr vert="horz" wrap="square" lIns="150781" tIns="75390" rIns="150781" bIns="75390" numCol="1" anchor="t" anchorCtr="0" compatLnSpc="1">
            <a:prstTxWarp prst="textNoShape">
              <a:avLst/>
            </a:prstTxWarp>
          </a:bodyPr>
          <a:lstStyle/>
          <a:p>
            <a:endParaRPr lang="nl-NL"/>
          </a:p>
        </p:txBody>
      </p:sp>
      <p:sp>
        <p:nvSpPr>
          <p:cNvPr id="5" name="Frame 2">
            <a:extLst>
              <a:ext uri="{FF2B5EF4-FFF2-40B4-BE49-F238E27FC236}">
                <a16:creationId xmlns:a16="http://schemas.microsoft.com/office/drawing/2014/main" id="{E874E3C7-7718-C1E7-6673-DCE9DB901796}"/>
              </a:ext>
            </a:extLst>
          </p:cNvPr>
          <p:cNvSpPr>
            <a:spLocks/>
          </p:cNvSpPr>
          <p:nvPr userDrawn="1"/>
        </p:nvSpPr>
        <p:spPr bwMode="ltGray">
          <a:xfrm>
            <a:off x="0" y="0"/>
            <a:ext cx="20104100" cy="11309350"/>
          </a:xfrm>
          <a:custGeom>
            <a:avLst/>
            <a:gdLst>
              <a:gd name="T0" fmla="*/ 35601 w 38404"/>
              <a:gd name="T1" fmla="*/ 0 h 21600"/>
              <a:gd name="T2" fmla="*/ 31929 w 38404"/>
              <a:gd name="T3" fmla="*/ 0 h 21600"/>
              <a:gd name="T4" fmla="*/ 34628 w 38404"/>
              <a:gd name="T5" fmla="*/ 6020 h 21600"/>
              <a:gd name="T6" fmla="*/ 30340 w 38404"/>
              <a:gd name="T7" fmla="*/ 21600 h 21600"/>
              <a:gd name="T8" fmla="*/ 33669 w 38404"/>
              <a:gd name="T9" fmla="*/ 21600 h 21600"/>
              <a:gd name="T10" fmla="*/ 38088 w 38404"/>
              <a:gd name="T11" fmla="*/ 6467 h 21600"/>
              <a:gd name="T12" fmla="*/ 38404 w 38404"/>
              <a:gd name="T13" fmla="*/ 4381 h 21600"/>
              <a:gd name="T14" fmla="*/ 35601 w 38404"/>
              <a:gd name="T15" fmla="*/ 0 h 21600"/>
              <a:gd name="T16" fmla="*/ 28993 w 38404"/>
              <a:gd name="T17" fmla="*/ 0 h 21600"/>
              <a:gd name="T18" fmla="*/ 25337 w 38404"/>
              <a:gd name="T19" fmla="*/ 0 h 21600"/>
              <a:gd name="T20" fmla="*/ 27994 w 38404"/>
              <a:gd name="T21" fmla="*/ 6020 h 21600"/>
              <a:gd name="T22" fmla="*/ 23744 w 38404"/>
              <a:gd name="T23" fmla="*/ 21600 h 21600"/>
              <a:gd name="T24" fmla="*/ 27070 w 38404"/>
              <a:gd name="T25" fmla="*/ 21600 h 21600"/>
              <a:gd name="T26" fmla="*/ 31372 w 38404"/>
              <a:gd name="T27" fmla="*/ 6467 h 21600"/>
              <a:gd name="T28" fmla="*/ 28993 w 38404"/>
              <a:gd name="T29" fmla="*/ 0 h 21600"/>
              <a:gd name="T30" fmla="*/ 24737 w 38404"/>
              <a:gd name="T31" fmla="*/ 6467 h 21600"/>
              <a:gd name="T32" fmla="*/ 22663 w 38404"/>
              <a:gd name="T33" fmla="*/ 0 h 21600"/>
              <a:gd name="T34" fmla="*/ 19709 w 38404"/>
              <a:gd name="T35" fmla="*/ 0 h 21600"/>
              <a:gd name="T36" fmla="*/ 21603 w 38404"/>
              <a:gd name="T37" fmla="*/ 6020 h 21600"/>
              <a:gd name="T38" fmla="*/ 19202 w 38404"/>
              <a:gd name="T39" fmla="*/ 15136 h 21600"/>
              <a:gd name="T40" fmla="*/ 16801 w 38404"/>
              <a:gd name="T41" fmla="*/ 6020 h 21600"/>
              <a:gd name="T42" fmla="*/ 18695 w 38404"/>
              <a:gd name="T43" fmla="*/ 0 h 21600"/>
              <a:gd name="T44" fmla="*/ 15741 w 38404"/>
              <a:gd name="T45" fmla="*/ 0 h 21600"/>
              <a:gd name="T46" fmla="*/ 13667 w 38404"/>
              <a:gd name="T47" fmla="*/ 6467 h 21600"/>
              <a:gd name="T48" fmla="*/ 17615 w 38404"/>
              <a:gd name="T49" fmla="*/ 20426 h 21600"/>
              <a:gd name="T50" fmla="*/ 17305 w 38404"/>
              <a:gd name="T51" fmla="*/ 21600 h 21600"/>
              <a:gd name="T52" fmla="*/ 21099 w 38404"/>
              <a:gd name="T53" fmla="*/ 21600 h 21600"/>
              <a:gd name="T54" fmla="*/ 20789 w 38404"/>
              <a:gd name="T55" fmla="*/ 20426 h 21600"/>
              <a:gd name="T56" fmla="*/ 24737 w 38404"/>
              <a:gd name="T57" fmla="*/ 6467 h 21600"/>
              <a:gd name="T58" fmla="*/ 13068 w 38404"/>
              <a:gd name="T59" fmla="*/ 0 h 21600"/>
              <a:gd name="T60" fmla="*/ 9411 w 38404"/>
              <a:gd name="T61" fmla="*/ 0 h 21600"/>
              <a:gd name="T62" fmla="*/ 7032 w 38404"/>
              <a:gd name="T63" fmla="*/ 6467 h 21600"/>
              <a:gd name="T64" fmla="*/ 11334 w 38404"/>
              <a:gd name="T65" fmla="*/ 21600 h 21600"/>
              <a:gd name="T66" fmla="*/ 14660 w 38404"/>
              <a:gd name="T67" fmla="*/ 21600 h 21600"/>
              <a:gd name="T68" fmla="*/ 10411 w 38404"/>
              <a:gd name="T69" fmla="*/ 6020 h 21600"/>
              <a:gd name="T70" fmla="*/ 13068 w 38404"/>
              <a:gd name="T71" fmla="*/ 0 h 21600"/>
              <a:gd name="T72" fmla="*/ 6475 w 38404"/>
              <a:gd name="T73" fmla="*/ 0 h 21600"/>
              <a:gd name="T74" fmla="*/ 2803 w 38404"/>
              <a:gd name="T75" fmla="*/ 0 h 21600"/>
              <a:gd name="T76" fmla="*/ 0 w 38404"/>
              <a:gd name="T77" fmla="*/ 4381 h 21600"/>
              <a:gd name="T78" fmla="*/ 317 w 38404"/>
              <a:gd name="T79" fmla="*/ 6467 h 21600"/>
              <a:gd name="T80" fmla="*/ 4696 w 38404"/>
              <a:gd name="T81" fmla="*/ 21600 h 21600"/>
              <a:gd name="T82" fmla="*/ 8064 w 38404"/>
              <a:gd name="T83" fmla="*/ 21600 h 21600"/>
              <a:gd name="T84" fmla="*/ 3776 w 38404"/>
              <a:gd name="T85" fmla="*/ 6020 h 21600"/>
              <a:gd name="T86" fmla="*/ 6475 w 38404"/>
              <a:gd name="T8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04" h="21600">
                <a:moveTo>
                  <a:pt x="35601" y="0"/>
                </a:moveTo>
                <a:cubicBezTo>
                  <a:pt x="31929" y="0"/>
                  <a:pt x="31929" y="0"/>
                  <a:pt x="31929" y="0"/>
                </a:cubicBezTo>
                <a:cubicBezTo>
                  <a:pt x="34372" y="1016"/>
                  <a:pt x="35417" y="3212"/>
                  <a:pt x="34628" y="6020"/>
                </a:cubicBezTo>
                <a:cubicBezTo>
                  <a:pt x="30340" y="21600"/>
                  <a:pt x="30340" y="21600"/>
                  <a:pt x="30340" y="21600"/>
                </a:cubicBezTo>
                <a:cubicBezTo>
                  <a:pt x="33669" y="21600"/>
                  <a:pt x="33669" y="21600"/>
                  <a:pt x="33669" y="21600"/>
                </a:cubicBezTo>
                <a:cubicBezTo>
                  <a:pt x="38088" y="6467"/>
                  <a:pt x="38088" y="6467"/>
                  <a:pt x="38088" y="6467"/>
                </a:cubicBezTo>
                <a:cubicBezTo>
                  <a:pt x="38301" y="5727"/>
                  <a:pt x="38404" y="5029"/>
                  <a:pt x="38404" y="4381"/>
                </a:cubicBezTo>
                <a:cubicBezTo>
                  <a:pt x="38404" y="2342"/>
                  <a:pt x="37386" y="800"/>
                  <a:pt x="35601" y="0"/>
                </a:cubicBezTo>
                <a:close/>
                <a:moveTo>
                  <a:pt x="28993" y="0"/>
                </a:moveTo>
                <a:cubicBezTo>
                  <a:pt x="25337" y="0"/>
                  <a:pt x="25337" y="0"/>
                  <a:pt x="25337" y="0"/>
                </a:cubicBezTo>
                <a:cubicBezTo>
                  <a:pt x="27751" y="1009"/>
                  <a:pt x="28750" y="3185"/>
                  <a:pt x="27994" y="6020"/>
                </a:cubicBezTo>
                <a:cubicBezTo>
                  <a:pt x="23744" y="21600"/>
                  <a:pt x="23744" y="21600"/>
                  <a:pt x="23744" y="21600"/>
                </a:cubicBezTo>
                <a:cubicBezTo>
                  <a:pt x="27070" y="21600"/>
                  <a:pt x="27070" y="21600"/>
                  <a:pt x="27070" y="21600"/>
                </a:cubicBezTo>
                <a:cubicBezTo>
                  <a:pt x="31372" y="6467"/>
                  <a:pt x="31372" y="6467"/>
                  <a:pt x="31372" y="6467"/>
                </a:cubicBezTo>
                <a:cubicBezTo>
                  <a:pt x="32275" y="3262"/>
                  <a:pt x="31343" y="1017"/>
                  <a:pt x="28993" y="0"/>
                </a:cubicBezTo>
                <a:close/>
                <a:moveTo>
                  <a:pt x="24737" y="6467"/>
                </a:moveTo>
                <a:cubicBezTo>
                  <a:pt x="25665" y="3220"/>
                  <a:pt x="24920" y="1005"/>
                  <a:pt x="22663" y="0"/>
                </a:cubicBezTo>
                <a:cubicBezTo>
                  <a:pt x="19709" y="0"/>
                  <a:pt x="19709" y="0"/>
                  <a:pt x="19709" y="0"/>
                </a:cubicBezTo>
                <a:cubicBezTo>
                  <a:pt x="21508" y="1179"/>
                  <a:pt x="22276" y="3479"/>
                  <a:pt x="21603" y="6020"/>
                </a:cubicBezTo>
                <a:cubicBezTo>
                  <a:pt x="19202" y="15136"/>
                  <a:pt x="19202" y="15136"/>
                  <a:pt x="19202" y="15136"/>
                </a:cubicBezTo>
                <a:cubicBezTo>
                  <a:pt x="16801" y="6020"/>
                  <a:pt x="16801" y="6020"/>
                  <a:pt x="16801" y="6020"/>
                </a:cubicBezTo>
                <a:cubicBezTo>
                  <a:pt x="16128" y="3479"/>
                  <a:pt x="16896" y="1179"/>
                  <a:pt x="18695" y="0"/>
                </a:cubicBezTo>
                <a:cubicBezTo>
                  <a:pt x="15741" y="0"/>
                  <a:pt x="15741" y="0"/>
                  <a:pt x="15741" y="0"/>
                </a:cubicBezTo>
                <a:cubicBezTo>
                  <a:pt x="13484" y="1005"/>
                  <a:pt x="12739" y="3220"/>
                  <a:pt x="13667" y="6467"/>
                </a:cubicBezTo>
                <a:cubicBezTo>
                  <a:pt x="17615" y="20426"/>
                  <a:pt x="17615" y="20426"/>
                  <a:pt x="17615" y="20426"/>
                </a:cubicBezTo>
                <a:cubicBezTo>
                  <a:pt x="17305" y="21600"/>
                  <a:pt x="17305" y="21600"/>
                  <a:pt x="17305" y="21600"/>
                </a:cubicBezTo>
                <a:cubicBezTo>
                  <a:pt x="21099" y="21600"/>
                  <a:pt x="21099" y="21600"/>
                  <a:pt x="21099" y="21600"/>
                </a:cubicBezTo>
                <a:cubicBezTo>
                  <a:pt x="20789" y="20426"/>
                  <a:pt x="20789" y="20426"/>
                  <a:pt x="20789" y="20426"/>
                </a:cubicBezTo>
                <a:lnTo>
                  <a:pt x="24737" y="6467"/>
                </a:lnTo>
                <a:close/>
                <a:moveTo>
                  <a:pt x="13068" y="0"/>
                </a:moveTo>
                <a:cubicBezTo>
                  <a:pt x="9411" y="0"/>
                  <a:pt x="9411" y="0"/>
                  <a:pt x="9411" y="0"/>
                </a:cubicBezTo>
                <a:cubicBezTo>
                  <a:pt x="7061" y="1017"/>
                  <a:pt x="6129" y="3263"/>
                  <a:pt x="7032" y="6467"/>
                </a:cubicBezTo>
                <a:cubicBezTo>
                  <a:pt x="11334" y="21600"/>
                  <a:pt x="11334" y="21600"/>
                  <a:pt x="11334" y="21600"/>
                </a:cubicBezTo>
                <a:cubicBezTo>
                  <a:pt x="14660" y="21600"/>
                  <a:pt x="14660" y="21600"/>
                  <a:pt x="14660" y="21600"/>
                </a:cubicBezTo>
                <a:cubicBezTo>
                  <a:pt x="10411" y="6020"/>
                  <a:pt x="10411" y="6020"/>
                  <a:pt x="10411" y="6020"/>
                </a:cubicBezTo>
                <a:cubicBezTo>
                  <a:pt x="9655" y="3185"/>
                  <a:pt x="10654" y="1009"/>
                  <a:pt x="13068" y="0"/>
                </a:cubicBezTo>
                <a:close/>
                <a:moveTo>
                  <a:pt x="6475" y="0"/>
                </a:moveTo>
                <a:cubicBezTo>
                  <a:pt x="2803" y="0"/>
                  <a:pt x="2803" y="0"/>
                  <a:pt x="2803" y="0"/>
                </a:cubicBezTo>
                <a:cubicBezTo>
                  <a:pt x="1019" y="800"/>
                  <a:pt x="0" y="2342"/>
                  <a:pt x="0" y="4381"/>
                </a:cubicBezTo>
                <a:cubicBezTo>
                  <a:pt x="0" y="5029"/>
                  <a:pt x="103" y="5727"/>
                  <a:pt x="317" y="6467"/>
                </a:cubicBezTo>
                <a:cubicBezTo>
                  <a:pt x="4696" y="21600"/>
                  <a:pt x="4696" y="21600"/>
                  <a:pt x="4696" y="21600"/>
                </a:cubicBezTo>
                <a:cubicBezTo>
                  <a:pt x="8064" y="21600"/>
                  <a:pt x="8064" y="21600"/>
                  <a:pt x="8064" y="21600"/>
                </a:cubicBezTo>
                <a:cubicBezTo>
                  <a:pt x="3776" y="6020"/>
                  <a:pt x="3776" y="6020"/>
                  <a:pt x="3776" y="6020"/>
                </a:cubicBezTo>
                <a:cubicBezTo>
                  <a:pt x="2987" y="3212"/>
                  <a:pt x="4033" y="1016"/>
                  <a:pt x="6475"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Frame 3">
            <a:extLst>
              <a:ext uri="{FF2B5EF4-FFF2-40B4-BE49-F238E27FC236}">
                <a16:creationId xmlns:a16="http://schemas.microsoft.com/office/drawing/2014/main" id="{8C0C67B6-8AD2-0E02-1FFE-5B90870494F2}"/>
              </a:ext>
            </a:extLst>
          </p:cNvPr>
          <p:cNvSpPr>
            <a:spLocks/>
          </p:cNvSpPr>
          <p:nvPr userDrawn="1"/>
        </p:nvSpPr>
        <p:spPr bwMode="white">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4">
            <a:extLst>
              <a:ext uri="{FF2B5EF4-FFF2-40B4-BE49-F238E27FC236}">
                <a16:creationId xmlns:a16="http://schemas.microsoft.com/office/drawing/2014/main" id="{EFEEF539-4C6D-3C1C-6540-D7E2FF872BAC}"/>
              </a:ext>
            </a:extLst>
          </p:cNvPr>
          <p:cNvSpPr>
            <a:spLocks/>
          </p:cNvSpPr>
          <p:nvPr userDrawn="1"/>
        </p:nvSpPr>
        <p:spPr bwMode="auto">
          <a:xfrm>
            <a:off x="17046602" y="1007895"/>
            <a:ext cx="1620370" cy="2141446"/>
          </a:xfrm>
          <a:custGeom>
            <a:avLst/>
            <a:gdLst>
              <a:gd name="T0" fmla="*/ 1636 w 3099"/>
              <a:gd name="T1" fmla="*/ 0 h 4088"/>
              <a:gd name="T2" fmla="*/ 704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7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6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5 w 3099"/>
              <a:gd name="T69" fmla="*/ 3531 h 4088"/>
              <a:gd name="T70" fmla="*/ 1329 w 3099"/>
              <a:gd name="T71" fmla="*/ 3564 h 4088"/>
              <a:gd name="T72" fmla="*/ 1335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0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5" y="943"/>
                </a:moveTo>
                <a:cubicBezTo>
                  <a:pt x="2699" y="2026"/>
                  <a:pt x="2699" y="2026"/>
                  <a:pt x="2699" y="2026"/>
                </a:cubicBezTo>
                <a:cubicBezTo>
                  <a:pt x="2607" y="2342"/>
                  <a:pt x="2450"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5" y="2476"/>
                  <a:pt x="1270" y="2476"/>
                </a:cubicBezTo>
                <a:cubicBezTo>
                  <a:pt x="985" y="2479"/>
                  <a:pt x="825" y="2342"/>
                  <a:pt x="733" y="2026"/>
                </a:cubicBezTo>
                <a:cubicBezTo>
                  <a:pt x="501" y="1224"/>
                  <a:pt x="501" y="1224"/>
                  <a:pt x="501" y="1224"/>
                </a:cubicBezTo>
                <a:cubicBezTo>
                  <a:pt x="704" y="465"/>
                  <a:pt x="704" y="465"/>
                  <a:pt x="704"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4"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5" y="943"/>
                </a:cubicBezTo>
                <a:close/>
                <a:moveTo>
                  <a:pt x="1718" y="1539"/>
                </a:moveTo>
                <a:cubicBezTo>
                  <a:pt x="1883" y="912"/>
                  <a:pt x="1883" y="912"/>
                  <a:pt x="1883" y="912"/>
                </a:cubicBezTo>
                <a:cubicBezTo>
                  <a:pt x="1933" y="722"/>
                  <a:pt x="1866" y="551"/>
                  <a:pt x="1718" y="479"/>
                </a:cubicBezTo>
                <a:cubicBezTo>
                  <a:pt x="1569" y="551"/>
                  <a:pt x="1502" y="722"/>
                  <a:pt x="1552"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0" y="3052"/>
                </a:cubicBezTo>
                <a:cubicBezTo>
                  <a:pt x="616" y="3052"/>
                  <a:pt x="595" y="3046"/>
                  <a:pt x="577" y="3034"/>
                </a:cubicBezTo>
                <a:cubicBezTo>
                  <a:pt x="560" y="3022"/>
                  <a:pt x="546" y="3005"/>
                  <a:pt x="537" y="2984"/>
                </a:cubicBezTo>
                <a:cubicBezTo>
                  <a:pt x="527" y="2964"/>
                  <a:pt x="522" y="2941"/>
                  <a:pt x="522" y="2916"/>
                </a:cubicBezTo>
                <a:cubicBezTo>
                  <a:pt x="522" y="2897"/>
                  <a:pt x="525" y="2879"/>
                  <a:pt x="530"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4"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3" y="2827"/>
                  <a:pt x="653" y="2823"/>
                  <a:pt x="641" y="2823"/>
                </a:cubicBezTo>
                <a:cubicBezTo>
                  <a:pt x="633" y="2823"/>
                  <a:pt x="627" y="2825"/>
                  <a:pt x="621" y="2828"/>
                </a:cubicBezTo>
                <a:cubicBezTo>
                  <a:pt x="615" y="2831"/>
                  <a:pt x="609" y="2835"/>
                  <a:pt x="604" y="2841"/>
                </a:cubicBezTo>
                <a:cubicBezTo>
                  <a:pt x="600" y="2846"/>
                  <a:pt x="596" y="2852"/>
                  <a:pt x="593" y="2860"/>
                </a:cubicBezTo>
                <a:cubicBezTo>
                  <a:pt x="589"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0" y="2826"/>
                  <a:pt x="910" y="2826"/>
                </a:cubicBezTo>
                <a:cubicBezTo>
                  <a:pt x="921" y="2826"/>
                  <a:pt x="930" y="2831"/>
                  <a:pt x="936"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89" y="2812"/>
                  <a:pt x="981" y="2801"/>
                  <a:pt x="970" y="2793"/>
                </a:cubicBezTo>
                <a:cubicBezTo>
                  <a:pt x="959" y="2785"/>
                  <a:pt x="945" y="2781"/>
                  <a:pt x="928" y="2781"/>
                </a:cubicBezTo>
                <a:cubicBezTo>
                  <a:pt x="915" y="2781"/>
                  <a:pt x="902" y="2784"/>
                  <a:pt x="891" y="2790"/>
                </a:cubicBezTo>
                <a:cubicBezTo>
                  <a:pt x="880" y="2796"/>
                  <a:pt x="870"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6" y="2900"/>
                  <a:pt x="1200" y="2888"/>
                </a:cubicBezTo>
                <a:cubicBezTo>
                  <a:pt x="1203" y="2876"/>
                  <a:pt x="1208" y="2865"/>
                  <a:pt x="1215" y="2856"/>
                </a:cubicBezTo>
                <a:cubicBezTo>
                  <a:pt x="1221" y="2846"/>
                  <a:pt x="1228" y="2839"/>
                  <a:pt x="1237" y="2834"/>
                </a:cubicBezTo>
                <a:cubicBezTo>
                  <a:pt x="1245" y="2829"/>
                  <a:pt x="1254" y="2826"/>
                  <a:pt x="1263" y="2826"/>
                </a:cubicBezTo>
                <a:cubicBezTo>
                  <a:pt x="1274"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3" y="2839"/>
                  <a:pt x="1348" y="2825"/>
                </a:cubicBezTo>
                <a:cubicBezTo>
                  <a:pt x="1343" y="2812"/>
                  <a:pt x="1335" y="2801"/>
                  <a:pt x="1324" y="2793"/>
                </a:cubicBezTo>
                <a:cubicBezTo>
                  <a:pt x="1313" y="2785"/>
                  <a:pt x="1298" y="2781"/>
                  <a:pt x="1281" y="2781"/>
                </a:cubicBezTo>
                <a:cubicBezTo>
                  <a:pt x="1268" y="2781"/>
                  <a:pt x="1256" y="2784"/>
                  <a:pt x="1245" y="2790"/>
                </a:cubicBezTo>
                <a:cubicBezTo>
                  <a:pt x="1233"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8"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1" y="3014"/>
                </a:cubicBezTo>
                <a:cubicBezTo>
                  <a:pt x="1681" y="3004"/>
                  <a:pt x="1681" y="2993"/>
                  <a:pt x="1681" y="2984"/>
                </a:cubicBezTo>
                <a:cubicBezTo>
                  <a:pt x="1681" y="2706"/>
                  <a:pt x="1681" y="2706"/>
                  <a:pt x="1681" y="2706"/>
                </a:cubicBezTo>
                <a:lnTo>
                  <a:pt x="1624" y="2706"/>
                </a:lnTo>
                <a:close/>
                <a:moveTo>
                  <a:pt x="1780" y="3045"/>
                </a:moveTo>
                <a:cubicBezTo>
                  <a:pt x="1779"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6" y="2699"/>
                  <a:pt x="1816" y="2699"/>
                  <a:pt x="1816" y="2699"/>
                </a:cubicBezTo>
                <a:cubicBezTo>
                  <a:pt x="1816" y="2753"/>
                  <a:pt x="1816" y="2753"/>
                  <a:pt x="1816"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7" y="2787"/>
                  <a:pt x="1817" y="2787"/>
                  <a:pt x="1817" y="2787"/>
                </a:cubicBezTo>
                <a:cubicBezTo>
                  <a:pt x="1817" y="3072"/>
                  <a:pt x="1817" y="3072"/>
                  <a:pt x="1817" y="3072"/>
                </a:cubicBezTo>
                <a:cubicBezTo>
                  <a:pt x="1817" y="3083"/>
                  <a:pt x="1815" y="3089"/>
                  <a:pt x="1811" y="3092"/>
                </a:cubicBezTo>
                <a:cubicBezTo>
                  <a:pt x="1806" y="3095"/>
                  <a:pt x="1802" y="3097"/>
                  <a:pt x="1798" y="3097"/>
                </a:cubicBezTo>
                <a:cubicBezTo>
                  <a:pt x="1792" y="3097"/>
                  <a:pt x="1786"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5" y="3052"/>
                </a:cubicBezTo>
                <a:cubicBezTo>
                  <a:pt x="2219" y="3052"/>
                  <a:pt x="2204" y="3049"/>
                  <a:pt x="2190" y="3044"/>
                </a:cubicBezTo>
                <a:cubicBezTo>
                  <a:pt x="2176" y="3038"/>
                  <a:pt x="2163" y="3030"/>
                  <a:pt x="2152"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3" y="2791"/>
                </a:cubicBezTo>
                <a:cubicBezTo>
                  <a:pt x="2297" y="2799"/>
                  <a:pt x="2308" y="2809"/>
                  <a:pt x="2316" y="2822"/>
                </a:cubicBezTo>
                <a:cubicBezTo>
                  <a:pt x="2324" y="2835"/>
                  <a:pt x="2330" y="2851"/>
                  <a:pt x="2334"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5"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8" y="2838"/>
                  <a:pt x="2263" y="2833"/>
                  <a:pt x="2257" y="2829"/>
                </a:cubicBezTo>
                <a:cubicBezTo>
                  <a:pt x="2250" y="2825"/>
                  <a:pt x="2242"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39" y="3227"/>
                  <a:pt x="139" y="3227"/>
                  <a:pt x="139" y="3227"/>
                </a:cubicBezTo>
                <a:cubicBezTo>
                  <a:pt x="139" y="3566"/>
                  <a:pt x="139" y="3566"/>
                  <a:pt x="139"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0" y="3533"/>
                </a:cubicBezTo>
                <a:cubicBezTo>
                  <a:pt x="620" y="3546"/>
                  <a:pt x="608" y="3555"/>
                  <a:pt x="593" y="3562"/>
                </a:cubicBezTo>
                <a:cubicBezTo>
                  <a:pt x="579" y="3569"/>
                  <a:pt x="562" y="3573"/>
                  <a:pt x="544" y="3573"/>
                </a:cubicBezTo>
                <a:cubicBezTo>
                  <a:pt x="519" y="3573"/>
                  <a:pt x="498" y="3567"/>
                  <a:pt x="481" y="3554"/>
                </a:cubicBezTo>
                <a:cubicBezTo>
                  <a:pt x="463" y="3542"/>
                  <a:pt x="449" y="3526"/>
                  <a:pt x="440" y="3505"/>
                </a:cubicBezTo>
                <a:cubicBezTo>
                  <a:pt x="430" y="3484"/>
                  <a:pt x="426" y="3461"/>
                  <a:pt x="426" y="3436"/>
                </a:cubicBezTo>
                <a:cubicBezTo>
                  <a:pt x="426" y="3417"/>
                  <a:pt x="428"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0" y="3397"/>
                  <a:pt x="489" y="3406"/>
                </a:cubicBezTo>
                <a:cubicBezTo>
                  <a:pt x="487" y="3415"/>
                  <a:pt x="486" y="3425"/>
                  <a:pt x="486" y="3436"/>
                </a:cubicBezTo>
                <a:cubicBezTo>
                  <a:pt x="486"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7"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6"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7" y="3573"/>
                  <a:pt x="943" y="3573"/>
                </a:cubicBezTo>
                <a:cubicBezTo>
                  <a:pt x="926"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8" y="3405"/>
                  <a:pt x="834" y="3387"/>
                </a:cubicBezTo>
                <a:cubicBezTo>
                  <a:pt x="840" y="3370"/>
                  <a:pt x="848" y="3355"/>
                  <a:pt x="858" y="3342"/>
                </a:cubicBezTo>
                <a:cubicBezTo>
                  <a:pt x="868" y="3329"/>
                  <a:pt x="881" y="3319"/>
                  <a:pt x="895" y="3312"/>
                </a:cubicBezTo>
                <a:cubicBezTo>
                  <a:pt x="909" y="3305"/>
                  <a:pt x="924" y="3301"/>
                  <a:pt x="941" y="3301"/>
                </a:cubicBezTo>
                <a:cubicBezTo>
                  <a:pt x="961" y="3301"/>
                  <a:pt x="977" y="3305"/>
                  <a:pt x="991" y="3312"/>
                </a:cubicBezTo>
                <a:cubicBezTo>
                  <a:pt x="1004" y="3319"/>
                  <a:pt x="1015"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1" y="3344"/>
                </a:cubicBezTo>
                <a:cubicBezTo>
                  <a:pt x="935" y="3344"/>
                  <a:pt x="928" y="3345"/>
                  <a:pt x="922" y="3348"/>
                </a:cubicBezTo>
                <a:cubicBezTo>
                  <a:pt x="916" y="3351"/>
                  <a:pt x="911" y="3355"/>
                  <a:pt x="906" y="3361"/>
                </a:cubicBezTo>
                <a:cubicBezTo>
                  <a:pt x="906" y="3361"/>
                  <a:pt x="906" y="3361"/>
                  <a:pt x="906" y="3361"/>
                </a:cubicBezTo>
                <a:cubicBezTo>
                  <a:pt x="902" y="3366"/>
                  <a:pt x="898" y="3373"/>
                  <a:pt x="894"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0" y="3530"/>
                  <a:pt x="1160" y="3526"/>
                  <a:pt x="1151" y="3518"/>
                </a:cubicBezTo>
                <a:cubicBezTo>
                  <a:pt x="1142" y="3511"/>
                  <a:pt x="1135" y="3500"/>
                  <a:pt x="1130" y="3486"/>
                </a:cubicBezTo>
                <a:cubicBezTo>
                  <a:pt x="1125" y="3473"/>
                  <a:pt x="1122" y="3457"/>
                  <a:pt x="1122" y="3439"/>
                </a:cubicBezTo>
                <a:cubicBezTo>
                  <a:pt x="1122"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8"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4" y="3352"/>
                  <a:pt x="1076" y="3367"/>
                  <a:pt x="1070" y="3383"/>
                </a:cubicBezTo>
                <a:cubicBezTo>
                  <a:pt x="1064" y="3400"/>
                  <a:pt x="1062" y="3419"/>
                  <a:pt x="1062" y="3439"/>
                </a:cubicBezTo>
                <a:cubicBezTo>
                  <a:pt x="1062" y="3465"/>
                  <a:pt x="1067" y="3488"/>
                  <a:pt x="1077" y="3508"/>
                </a:cubicBezTo>
                <a:cubicBezTo>
                  <a:pt x="1087" y="3528"/>
                  <a:pt x="1101" y="3544"/>
                  <a:pt x="1120" y="3555"/>
                </a:cubicBezTo>
                <a:cubicBezTo>
                  <a:pt x="1138" y="3567"/>
                  <a:pt x="1159" y="3573"/>
                  <a:pt x="1182" y="3573"/>
                </a:cubicBezTo>
                <a:cubicBezTo>
                  <a:pt x="1199" y="3573"/>
                  <a:pt x="1214" y="3569"/>
                  <a:pt x="1227" y="3563"/>
                </a:cubicBezTo>
                <a:cubicBezTo>
                  <a:pt x="1241" y="3556"/>
                  <a:pt x="1252" y="3546"/>
                  <a:pt x="1262" y="3535"/>
                </a:cubicBezTo>
                <a:cubicBezTo>
                  <a:pt x="1272" y="3523"/>
                  <a:pt x="1281" y="3510"/>
                  <a:pt x="1288" y="3495"/>
                </a:cubicBezTo>
                <a:lnTo>
                  <a:pt x="1240" y="3468"/>
                </a:lnTo>
                <a:close/>
                <a:moveTo>
                  <a:pt x="1525" y="3531"/>
                </a:moveTo>
                <a:cubicBezTo>
                  <a:pt x="1528" y="3530"/>
                  <a:pt x="1532" y="3529"/>
                  <a:pt x="1535" y="3527"/>
                </a:cubicBezTo>
                <a:cubicBezTo>
                  <a:pt x="1528" y="3566"/>
                  <a:pt x="1528" y="3566"/>
                  <a:pt x="1528" y="3566"/>
                </a:cubicBezTo>
                <a:cubicBezTo>
                  <a:pt x="1523" y="3568"/>
                  <a:pt x="1519" y="3569"/>
                  <a:pt x="1513" y="3571"/>
                </a:cubicBezTo>
                <a:cubicBezTo>
                  <a:pt x="1508" y="3572"/>
                  <a:pt x="1503" y="3573"/>
                  <a:pt x="1497" y="3573"/>
                </a:cubicBezTo>
                <a:cubicBezTo>
                  <a:pt x="1487" y="3573"/>
                  <a:pt x="1478" y="3570"/>
                  <a:pt x="1470"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8" y="3476"/>
                  <a:pt x="1305" y="3464"/>
                </a:cubicBezTo>
                <a:cubicBezTo>
                  <a:pt x="1312" y="3452"/>
                  <a:pt x="1322" y="3442"/>
                  <a:pt x="1335" y="3432"/>
                </a:cubicBezTo>
                <a:cubicBezTo>
                  <a:pt x="1349" y="3423"/>
                  <a:pt x="1365" y="3415"/>
                  <a:pt x="1386" y="3409"/>
                </a:cubicBezTo>
                <a:cubicBezTo>
                  <a:pt x="1403" y="3404"/>
                  <a:pt x="1424" y="3400"/>
                  <a:pt x="1447" y="3398"/>
                </a:cubicBezTo>
                <a:cubicBezTo>
                  <a:pt x="1447" y="3395"/>
                  <a:pt x="1447" y="3395"/>
                  <a:pt x="1447" y="3395"/>
                </a:cubicBezTo>
                <a:cubicBezTo>
                  <a:pt x="1447" y="3384"/>
                  <a:pt x="1445" y="3375"/>
                  <a:pt x="1443" y="3368"/>
                </a:cubicBezTo>
                <a:cubicBezTo>
                  <a:pt x="1440" y="3360"/>
                  <a:pt x="1436" y="3354"/>
                  <a:pt x="1430" y="3350"/>
                </a:cubicBezTo>
                <a:cubicBezTo>
                  <a:pt x="1424" y="3346"/>
                  <a:pt x="1417" y="3344"/>
                  <a:pt x="1408" y="3344"/>
                </a:cubicBezTo>
                <a:cubicBezTo>
                  <a:pt x="1393" y="3344"/>
                  <a:pt x="1378" y="3349"/>
                  <a:pt x="1366" y="3358"/>
                </a:cubicBezTo>
                <a:cubicBezTo>
                  <a:pt x="1354" y="3367"/>
                  <a:pt x="1343" y="3381"/>
                  <a:pt x="1335" y="3400"/>
                </a:cubicBezTo>
                <a:cubicBezTo>
                  <a:pt x="1293" y="3369"/>
                  <a:pt x="1293" y="3369"/>
                  <a:pt x="1293" y="3369"/>
                </a:cubicBezTo>
                <a:cubicBezTo>
                  <a:pt x="1308" y="3346"/>
                  <a:pt x="1326" y="3329"/>
                  <a:pt x="1347" y="3318"/>
                </a:cubicBezTo>
                <a:cubicBezTo>
                  <a:pt x="1367"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2" y="3532"/>
                  <a:pt x="1525"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0" y="3821"/>
                  <a:pt x="386" y="3817"/>
                  <a:pt x="403" y="3817"/>
                </a:cubicBezTo>
                <a:cubicBezTo>
                  <a:pt x="422" y="3817"/>
                  <a:pt x="439" y="3821"/>
                  <a:pt x="452" y="3828"/>
                </a:cubicBezTo>
                <a:cubicBezTo>
                  <a:pt x="466" y="3835"/>
                  <a:pt x="477" y="3845"/>
                  <a:pt x="485" y="3858"/>
                </a:cubicBezTo>
                <a:cubicBezTo>
                  <a:pt x="493" y="3872"/>
                  <a:pt x="500" y="3887"/>
                  <a:pt x="504" y="3905"/>
                </a:cubicBezTo>
                <a:cubicBezTo>
                  <a:pt x="507" y="3923"/>
                  <a:pt x="509" y="3942"/>
                  <a:pt x="509"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4"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6" y="4045"/>
                  <a:pt x="690" y="4055"/>
                  <a:pt x="682" y="4063"/>
                </a:cubicBezTo>
                <a:cubicBezTo>
                  <a:pt x="675" y="4071"/>
                  <a:pt x="666" y="4077"/>
                  <a:pt x="657" y="4082"/>
                </a:cubicBezTo>
                <a:cubicBezTo>
                  <a:pt x="647" y="4086"/>
                  <a:pt x="637" y="4088"/>
                  <a:pt x="627" y="4088"/>
                </a:cubicBezTo>
                <a:cubicBezTo>
                  <a:pt x="606"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8"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0" y="3919"/>
                  <a:pt x="697" y="3910"/>
                </a:cubicBezTo>
                <a:cubicBezTo>
                  <a:pt x="694" y="3901"/>
                  <a:pt x="690" y="3893"/>
                  <a:pt x="684" y="3886"/>
                </a:cubicBezTo>
                <a:cubicBezTo>
                  <a:pt x="679" y="3880"/>
                  <a:pt x="673" y="3874"/>
                  <a:pt x="666" y="3870"/>
                </a:cubicBezTo>
                <a:cubicBezTo>
                  <a:pt x="659" y="3867"/>
                  <a:pt x="651" y="3865"/>
                  <a:pt x="643" y="3865"/>
                </a:cubicBezTo>
                <a:cubicBezTo>
                  <a:pt x="634" y="3865"/>
                  <a:pt x="626" y="3867"/>
                  <a:pt x="619" y="3871"/>
                </a:cubicBezTo>
                <a:cubicBezTo>
                  <a:pt x="612" y="3875"/>
                  <a:pt x="606" y="3881"/>
                  <a:pt x="600" y="3889"/>
                </a:cubicBezTo>
                <a:cubicBezTo>
                  <a:pt x="595" y="3897"/>
                  <a:pt x="591" y="3906"/>
                  <a:pt x="589" y="3917"/>
                </a:cubicBezTo>
                <a:cubicBezTo>
                  <a:pt x="586" y="3928"/>
                  <a:pt x="584" y="3940"/>
                  <a:pt x="584" y="3953"/>
                </a:cubicBezTo>
                <a:cubicBezTo>
                  <a:pt x="584" y="3971"/>
                  <a:pt x="587" y="3986"/>
                  <a:pt x="592" y="3999"/>
                </a:cubicBezTo>
                <a:cubicBezTo>
                  <a:pt x="597" y="4013"/>
                  <a:pt x="603"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6"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7"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4" y="3981"/>
                  <a:pt x="847" y="3995"/>
                  <a:pt x="852" y="4007"/>
                </a:cubicBezTo>
                <a:cubicBezTo>
                  <a:pt x="857" y="4020"/>
                  <a:pt x="864" y="4030"/>
                  <a:pt x="873" y="4036"/>
                </a:cubicBezTo>
                <a:cubicBezTo>
                  <a:pt x="882" y="4042"/>
                  <a:pt x="892" y="4046"/>
                  <a:pt x="903" y="4046"/>
                </a:cubicBezTo>
                <a:cubicBezTo>
                  <a:pt x="913" y="4046"/>
                  <a:pt x="923" y="4043"/>
                  <a:pt x="931" y="4038"/>
                </a:cubicBezTo>
                <a:cubicBezTo>
                  <a:pt x="939"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7" y="3898"/>
                  <a:pt x="944" y="3889"/>
                  <a:pt x="940" y="3882"/>
                </a:cubicBezTo>
                <a:cubicBezTo>
                  <a:pt x="936" y="3875"/>
                  <a:pt x="931" y="3869"/>
                  <a:pt x="924" y="3865"/>
                </a:cubicBezTo>
                <a:cubicBezTo>
                  <a:pt x="918" y="3862"/>
                  <a:pt x="910" y="3860"/>
                  <a:pt x="901" y="3860"/>
                </a:cubicBezTo>
                <a:cubicBezTo>
                  <a:pt x="895" y="3860"/>
                  <a:pt x="888"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6"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2" y="3877"/>
                </a:cubicBezTo>
                <a:cubicBezTo>
                  <a:pt x="1128" y="3873"/>
                  <a:pt x="1133" y="3872"/>
                  <a:pt x="1137" y="3872"/>
                </a:cubicBezTo>
                <a:cubicBezTo>
                  <a:pt x="1143" y="3872"/>
                  <a:pt x="1148" y="3873"/>
                  <a:pt x="1151" y="3874"/>
                </a:cubicBezTo>
                <a:cubicBezTo>
                  <a:pt x="1155" y="3876"/>
                  <a:pt x="1159"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199" y="3742"/>
                  <a:pt x="1199" y="3742"/>
                  <a:pt x="1199" y="3742"/>
                </a:cubicBezTo>
                <a:cubicBezTo>
                  <a:pt x="1199" y="4082"/>
                  <a:pt x="1199" y="4082"/>
                  <a:pt x="1199"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5"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3"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2" y="3862"/>
                  <a:pt x="1405" y="3860"/>
                  <a:pt x="1396" y="3860"/>
                </a:cubicBezTo>
                <a:cubicBezTo>
                  <a:pt x="1381" y="3860"/>
                  <a:pt x="1367" y="3865"/>
                  <a:pt x="1354" y="3874"/>
                </a:cubicBezTo>
                <a:cubicBezTo>
                  <a:pt x="1342" y="3883"/>
                  <a:pt x="1332" y="3897"/>
                  <a:pt x="1324" y="3915"/>
                </a:cubicBezTo>
                <a:cubicBezTo>
                  <a:pt x="1281" y="3885"/>
                  <a:pt x="1281" y="3885"/>
                  <a:pt x="1281"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5" y="4044"/>
                </a:cubicBezTo>
                <a:cubicBezTo>
                  <a:pt x="1497" y="4047"/>
                  <a:pt x="1501" y="4048"/>
                  <a:pt x="1505" y="4048"/>
                </a:cubicBezTo>
                <a:cubicBezTo>
                  <a:pt x="1505" y="4048"/>
                  <a:pt x="1505" y="4048"/>
                  <a:pt x="1505" y="4048"/>
                </a:cubicBezTo>
                <a:cubicBezTo>
                  <a:pt x="1508" y="4048"/>
                  <a:pt x="1511" y="4048"/>
                  <a:pt x="1514" y="4047"/>
                </a:cubicBezTo>
                <a:close/>
                <a:moveTo>
                  <a:pt x="1435" y="3953"/>
                </a:moveTo>
                <a:cubicBezTo>
                  <a:pt x="1424"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7" y="4020"/>
                  <a:pt x="1757" y="4020"/>
                  <a:pt x="1757" y="4020"/>
                </a:cubicBezTo>
                <a:cubicBezTo>
                  <a:pt x="1757" y="3906"/>
                  <a:pt x="1757" y="3906"/>
                  <a:pt x="1757" y="3906"/>
                </a:cubicBezTo>
                <a:cubicBezTo>
                  <a:pt x="1757" y="3890"/>
                  <a:pt x="1755" y="3875"/>
                  <a:pt x="1749" y="3861"/>
                </a:cubicBezTo>
                <a:cubicBezTo>
                  <a:pt x="1744" y="3848"/>
                  <a:pt x="1736" y="3837"/>
                  <a:pt x="1725" y="3829"/>
                </a:cubicBezTo>
                <a:cubicBezTo>
                  <a:pt x="1714" y="3821"/>
                  <a:pt x="1700" y="3817"/>
                  <a:pt x="1682" y="3817"/>
                </a:cubicBezTo>
                <a:cubicBezTo>
                  <a:pt x="1669" y="3817"/>
                  <a:pt x="1657" y="3820"/>
                  <a:pt x="1646" y="3826"/>
                </a:cubicBezTo>
                <a:cubicBezTo>
                  <a:pt x="1635" y="3832"/>
                  <a:pt x="1625" y="3841"/>
                  <a:pt x="1616"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8" y="4061"/>
                  <a:pt x="1758" y="4051"/>
                </a:cubicBezTo>
                <a:cubicBezTo>
                  <a:pt x="1758" y="4040"/>
                  <a:pt x="1757" y="4030"/>
                  <a:pt x="1757" y="4020"/>
                </a:cubicBezTo>
                <a:close/>
                <a:moveTo>
                  <a:pt x="2018" y="4051"/>
                </a:moveTo>
                <a:cubicBezTo>
                  <a:pt x="2019" y="4061"/>
                  <a:pt x="2019" y="4071"/>
                  <a:pt x="2020" y="4082"/>
                </a:cubicBezTo>
                <a:cubicBezTo>
                  <a:pt x="1960" y="4082"/>
                  <a:pt x="1960" y="4082"/>
                  <a:pt x="1960" y="4082"/>
                </a:cubicBezTo>
                <a:cubicBezTo>
                  <a:pt x="1960" y="4034"/>
                  <a:pt x="1960" y="4034"/>
                  <a:pt x="1960" y="4034"/>
                </a:cubicBezTo>
                <a:cubicBezTo>
                  <a:pt x="1955" y="4045"/>
                  <a:pt x="1949" y="4055"/>
                  <a:pt x="1941" y="4063"/>
                </a:cubicBezTo>
                <a:cubicBezTo>
                  <a:pt x="1933" y="4071"/>
                  <a:pt x="1925" y="4077"/>
                  <a:pt x="1915" y="4082"/>
                </a:cubicBezTo>
                <a:cubicBezTo>
                  <a:pt x="1906" y="4086"/>
                  <a:pt x="1896" y="4088"/>
                  <a:pt x="1886" y="4088"/>
                </a:cubicBezTo>
                <a:cubicBezTo>
                  <a:pt x="1865" y="4088"/>
                  <a:pt x="1847" y="4083"/>
                  <a:pt x="1832" y="4072"/>
                </a:cubicBezTo>
                <a:cubicBezTo>
                  <a:pt x="1816" y="4060"/>
                  <a:pt x="1804" y="4044"/>
                  <a:pt x="1795"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3"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5" y="3858"/>
                  <a:pt x="1961" y="3869"/>
                </a:cubicBezTo>
                <a:cubicBezTo>
                  <a:pt x="1961" y="3742"/>
                  <a:pt x="1961" y="3742"/>
                  <a:pt x="1961" y="3742"/>
                </a:cubicBezTo>
                <a:cubicBezTo>
                  <a:pt x="2018" y="3742"/>
                  <a:pt x="2018" y="3742"/>
                  <a:pt x="2018" y="3742"/>
                </a:cubicBezTo>
                <a:cubicBezTo>
                  <a:pt x="2018" y="4020"/>
                  <a:pt x="2018" y="4020"/>
                  <a:pt x="2018" y="4020"/>
                </a:cubicBezTo>
                <a:cubicBezTo>
                  <a:pt x="2017" y="4020"/>
                  <a:pt x="2017" y="4020"/>
                  <a:pt x="2017" y="4020"/>
                </a:cubicBezTo>
                <a:cubicBezTo>
                  <a:pt x="2017"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7"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2" name="01_Title 5 (JU-Free)">
            <a:extLst>
              <a:ext uri="{FF2B5EF4-FFF2-40B4-BE49-F238E27FC236}">
                <a16:creationId xmlns:a16="http://schemas.microsoft.com/office/drawing/2014/main" id="{56B1AAAC-F8F2-4B30-95E0-2028FB7B6CDF}"/>
              </a:ext>
            </a:extLst>
          </p:cNvPr>
          <p:cNvSpPr>
            <a:spLocks noGrp="1"/>
          </p:cNvSpPr>
          <p:nvPr>
            <p:ph type="title" hasCustomPrompt="1"/>
          </p:nvPr>
        </p:nvSpPr>
        <p:spPr bwMode="black">
          <a:xfrm>
            <a:off x="1214623" y="2714006"/>
            <a:ext cx="15036191" cy="1872564"/>
          </a:xfrm>
        </p:spPr>
        <p:txBody>
          <a:bodyPr anchor="b"/>
          <a:lstStyle>
            <a:lvl1pPr>
              <a:defRPr sz="14017">
                <a:solidFill>
                  <a:srgbClr val="FFFFFF"/>
                </a:solidFill>
              </a:defRPr>
            </a:lvl1pPr>
          </a:lstStyle>
          <a:p>
            <a:r>
              <a:rPr lang="nl-NL"/>
              <a:t>[Titel]</a:t>
            </a:r>
            <a:endParaRPr lang="de-DE"/>
          </a:p>
        </p:txBody>
      </p:sp>
      <p:sp>
        <p:nvSpPr>
          <p:cNvPr id="3" name="02_Subtitle 6 [PHJU] (JU-Free)"/>
          <p:cNvSpPr>
            <a:spLocks noGrp="1"/>
          </p:cNvSpPr>
          <p:nvPr>
            <p:ph type="subTitle" idx="1" hasCustomPrompt="1"/>
          </p:nvPr>
        </p:nvSpPr>
        <p:spPr bwMode="black">
          <a:xfrm>
            <a:off x="1214623" y="4733172"/>
            <a:ext cx="15036191" cy="586411"/>
          </a:xfrm>
        </p:spPr>
        <p:txBody>
          <a:bodyPr/>
          <a:lstStyle>
            <a:lvl1pPr marL="0" indent="0" algn="l">
              <a:buNone/>
              <a:defRPr sz="3710">
                <a:solidFill>
                  <a:srgbClr val="FFFFFF"/>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a:t>[Subtitel]</a:t>
            </a:r>
          </a:p>
        </p:txBody>
      </p:sp>
      <p:sp>
        <p:nvSpPr>
          <p:cNvPr id="12" name="03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bwMode="black">
          <a:xfrm>
            <a:off x="1214623" y="9068423"/>
            <a:ext cx="8837427" cy="1361311"/>
          </a:xfrm>
        </p:spPr>
        <p:txBody>
          <a:bodyPr/>
          <a:lstStyle>
            <a:lvl1pPr marL="0" indent="0">
              <a:spcAft>
                <a:spcPts val="0"/>
              </a:spcAft>
              <a:buNone/>
              <a:defRPr sz="2968">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[Naam</a:t>
            </a:r>
            <a:br>
              <a:rPr lang="nl-NL"/>
            </a:br>
            <a:r>
              <a:rPr lang="nl-NL"/>
              <a:t>Datum</a:t>
            </a:r>
            <a:br>
              <a:rPr lang="nl-NL"/>
            </a:br>
            <a:r>
              <a:rPr lang="nl-NL"/>
              <a:t>Locatie]</a:t>
            </a:r>
          </a:p>
          <a:p>
            <a:pPr lvl="0"/>
            <a:r>
              <a:rPr lang="nl-NL"/>
              <a:t>JU-LEVEL1=Standaard</a:t>
            </a:r>
          </a:p>
        </p:txBody>
      </p:sp>
    </p:spTree>
    <p:extLst>
      <p:ext uri="{BB962C8B-B14F-4D97-AF65-F5344CB8AC3E}">
        <p14:creationId xmlns:p14="http://schemas.microsoft.com/office/powerpoint/2010/main" val="2704094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 gou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5D3BBD4-92FC-13E0-6197-EF7CE0C7B810}"/>
              </a:ext>
            </a:extLst>
          </p:cNvPr>
          <p:cNvSpPr>
            <a:spLocks noChangeArrowheads="1"/>
          </p:cNvSpPr>
          <p:nvPr userDrawn="1"/>
        </p:nvSpPr>
        <p:spPr bwMode="auto">
          <a:xfrm>
            <a:off x="0" y="0"/>
            <a:ext cx="20104100" cy="11309350"/>
          </a:xfrm>
          <a:prstGeom prst="rect">
            <a:avLst/>
          </a:prstGeom>
          <a:solidFill>
            <a:schemeClr val="accent4"/>
          </a:solidFill>
          <a:ln>
            <a:noFill/>
          </a:ln>
        </p:spPr>
        <p:txBody>
          <a:bodyPr vert="horz" wrap="square" lIns="150781" tIns="75390" rIns="150781" bIns="75390" numCol="1" anchor="t" anchorCtr="0" compatLnSpc="1">
            <a:prstTxWarp prst="textNoShape">
              <a:avLst/>
            </a:prstTxWarp>
          </a:bodyPr>
          <a:lstStyle/>
          <a:p>
            <a:endParaRPr lang="nl-NL"/>
          </a:p>
        </p:txBody>
      </p:sp>
      <p:sp>
        <p:nvSpPr>
          <p:cNvPr id="5" name="Frame 2">
            <a:extLst>
              <a:ext uri="{FF2B5EF4-FFF2-40B4-BE49-F238E27FC236}">
                <a16:creationId xmlns:a16="http://schemas.microsoft.com/office/drawing/2014/main" id="{E874E3C7-7718-C1E7-6673-DCE9DB901796}"/>
              </a:ext>
            </a:extLst>
          </p:cNvPr>
          <p:cNvSpPr>
            <a:spLocks/>
          </p:cNvSpPr>
          <p:nvPr userDrawn="1"/>
        </p:nvSpPr>
        <p:spPr bwMode="ltGray">
          <a:xfrm>
            <a:off x="0" y="0"/>
            <a:ext cx="20104100" cy="11309350"/>
          </a:xfrm>
          <a:custGeom>
            <a:avLst/>
            <a:gdLst>
              <a:gd name="T0" fmla="*/ 35601 w 38404"/>
              <a:gd name="T1" fmla="*/ 0 h 21600"/>
              <a:gd name="T2" fmla="*/ 31929 w 38404"/>
              <a:gd name="T3" fmla="*/ 0 h 21600"/>
              <a:gd name="T4" fmla="*/ 34628 w 38404"/>
              <a:gd name="T5" fmla="*/ 6020 h 21600"/>
              <a:gd name="T6" fmla="*/ 30340 w 38404"/>
              <a:gd name="T7" fmla="*/ 21600 h 21600"/>
              <a:gd name="T8" fmla="*/ 33669 w 38404"/>
              <a:gd name="T9" fmla="*/ 21600 h 21600"/>
              <a:gd name="T10" fmla="*/ 38088 w 38404"/>
              <a:gd name="T11" fmla="*/ 6467 h 21600"/>
              <a:gd name="T12" fmla="*/ 38404 w 38404"/>
              <a:gd name="T13" fmla="*/ 4381 h 21600"/>
              <a:gd name="T14" fmla="*/ 35601 w 38404"/>
              <a:gd name="T15" fmla="*/ 0 h 21600"/>
              <a:gd name="T16" fmla="*/ 28993 w 38404"/>
              <a:gd name="T17" fmla="*/ 0 h 21600"/>
              <a:gd name="T18" fmla="*/ 25337 w 38404"/>
              <a:gd name="T19" fmla="*/ 0 h 21600"/>
              <a:gd name="T20" fmla="*/ 27994 w 38404"/>
              <a:gd name="T21" fmla="*/ 6020 h 21600"/>
              <a:gd name="T22" fmla="*/ 23744 w 38404"/>
              <a:gd name="T23" fmla="*/ 21600 h 21600"/>
              <a:gd name="T24" fmla="*/ 27070 w 38404"/>
              <a:gd name="T25" fmla="*/ 21600 h 21600"/>
              <a:gd name="T26" fmla="*/ 31372 w 38404"/>
              <a:gd name="T27" fmla="*/ 6467 h 21600"/>
              <a:gd name="T28" fmla="*/ 28993 w 38404"/>
              <a:gd name="T29" fmla="*/ 0 h 21600"/>
              <a:gd name="T30" fmla="*/ 24737 w 38404"/>
              <a:gd name="T31" fmla="*/ 6467 h 21600"/>
              <a:gd name="T32" fmla="*/ 22663 w 38404"/>
              <a:gd name="T33" fmla="*/ 0 h 21600"/>
              <a:gd name="T34" fmla="*/ 19709 w 38404"/>
              <a:gd name="T35" fmla="*/ 0 h 21600"/>
              <a:gd name="T36" fmla="*/ 21603 w 38404"/>
              <a:gd name="T37" fmla="*/ 6020 h 21600"/>
              <a:gd name="T38" fmla="*/ 19202 w 38404"/>
              <a:gd name="T39" fmla="*/ 15136 h 21600"/>
              <a:gd name="T40" fmla="*/ 16801 w 38404"/>
              <a:gd name="T41" fmla="*/ 6020 h 21600"/>
              <a:gd name="T42" fmla="*/ 18695 w 38404"/>
              <a:gd name="T43" fmla="*/ 0 h 21600"/>
              <a:gd name="T44" fmla="*/ 15741 w 38404"/>
              <a:gd name="T45" fmla="*/ 0 h 21600"/>
              <a:gd name="T46" fmla="*/ 13667 w 38404"/>
              <a:gd name="T47" fmla="*/ 6467 h 21600"/>
              <a:gd name="T48" fmla="*/ 17615 w 38404"/>
              <a:gd name="T49" fmla="*/ 20426 h 21600"/>
              <a:gd name="T50" fmla="*/ 17305 w 38404"/>
              <a:gd name="T51" fmla="*/ 21600 h 21600"/>
              <a:gd name="T52" fmla="*/ 21099 w 38404"/>
              <a:gd name="T53" fmla="*/ 21600 h 21600"/>
              <a:gd name="T54" fmla="*/ 20789 w 38404"/>
              <a:gd name="T55" fmla="*/ 20426 h 21600"/>
              <a:gd name="T56" fmla="*/ 24737 w 38404"/>
              <a:gd name="T57" fmla="*/ 6467 h 21600"/>
              <a:gd name="T58" fmla="*/ 13068 w 38404"/>
              <a:gd name="T59" fmla="*/ 0 h 21600"/>
              <a:gd name="T60" fmla="*/ 9411 w 38404"/>
              <a:gd name="T61" fmla="*/ 0 h 21600"/>
              <a:gd name="T62" fmla="*/ 7032 w 38404"/>
              <a:gd name="T63" fmla="*/ 6467 h 21600"/>
              <a:gd name="T64" fmla="*/ 11334 w 38404"/>
              <a:gd name="T65" fmla="*/ 21600 h 21600"/>
              <a:gd name="T66" fmla="*/ 14660 w 38404"/>
              <a:gd name="T67" fmla="*/ 21600 h 21600"/>
              <a:gd name="T68" fmla="*/ 10411 w 38404"/>
              <a:gd name="T69" fmla="*/ 6020 h 21600"/>
              <a:gd name="T70" fmla="*/ 13068 w 38404"/>
              <a:gd name="T71" fmla="*/ 0 h 21600"/>
              <a:gd name="T72" fmla="*/ 6475 w 38404"/>
              <a:gd name="T73" fmla="*/ 0 h 21600"/>
              <a:gd name="T74" fmla="*/ 2803 w 38404"/>
              <a:gd name="T75" fmla="*/ 0 h 21600"/>
              <a:gd name="T76" fmla="*/ 0 w 38404"/>
              <a:gd name="T77" fmla="*/ 4381 h 21600"/>
              <a:gd name="T78" fmla="*/ 317 w 38404"/>
              <a:gd name="T79" fmla="*/ 6467 h 21600"/>
              <a:gd name="T80" fmla="*/ 4696 w 38404"/>
              <a:gd name="T81" fmla="*/ 21600 h 21600"/>
              <a:gd name="T82" fmla="*/ 8064 w 38404"/>
              <a:gd name="T83" fmla="*/ 21600 h 21600"/>
              <a:gd name="T84" fmla="*/ 3776 w 38404"/>
              <a:gd name="T85" fmla="*/ 6020 h 21600"/>
              <a:gd name="T86" fmla="*/ 6475 w 38404"/>
              <a:gd name="T8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04" h="21600">
                <a:moveTo>
                  <a:pt x="35601" y="0"/>
                </a:moveTo>
                <a:cubicBezTo>
                  <a:pt x="31929" y="0"/>
                  <a:pt x="31929" y="0"/>
                  <a:pt x="31929" y="0"/>
                </a:cubicBezTo>
                <a:cubicBezTo>
                  <a:pt x="34372" y="1016"/>
                  <a:pt x="35417" y="3212"/>
                  <a:pt x="34628" y="6020"/>
                </a:cubicBezTo>
                <a:cubicBezTo>
                  <a:pt x="30340" y="21600"/>
                  <a:pt x="30340" y="21600"/>
                  <a:pt x="30340" y="21600"/>
                </a:cubicBezTo>
                <a:cubicBezTo>
                  <a:pt x="33669" y="21600"/>
                  <a:pt x="33669" y="21600"/>
                  <a:pt x="33669" y="21600"/>
                </a:cubicBezTo>
                <a:cubicBezTo>
                  <a:pt x="38088" y="6467"/>
                  <a:pt x="38088" y="6467"/>
                  <a:pt x="38088" y="6467"/>
                </a:cubicBezTo>
                <a:cubicBezTo>
                  <a:pt x="38301" y="5727"/>
                  <a:pt x="38404" y="5029"/>
                  <a:pt x="38404" y="4381"/>
                </a:cubicBezTo>
                <a:cubicBezTo>
                  <a:pt x="38404" y="2342"/>
                  <a:pt x="37386" y="800"/>
                  <a:pt x="35601" y="0"/>
                </a:cubicBezTo>
                <a:close/>
                <a:moveTo>
                  <a:pt x="28993" y="0"/>
                </a:moveTo>
                <a:cubicBezTo>
                  <a:pt x="25337" y="0"/>
                  <a:pt x="25337" y="0"/>
                  <a:pt x="25337" y="0"/>
                </a:cubicBezTo>
                <a:cubicBezTo>
                  <a:pt x="27751" y="1009"/>
                  <a:pt x="28750" y="3185"/>
                  <a:pt x="27994" y="6020"/>
                </a:cubicBezTo>
                <a:cubicBezTo>
                  <a:pt x="23744" y="21600"/>
                  <a:pt x="23744" y="21600"/>
                  <a:pt x="23744" y="21600"/>
                </a:cubicBezTo>
                <a:cubicBezTo>
                  <a:pt x="27070" y="21600"/>
                  <a:pt x="27070" y="21600"/>
                  <a:pt x="27070" y="21600"/>
                </a:cubicBezTo>
                <a:cubicBezTo>
                  <a:pt x="31372" y="6467"/>
                  <a:pt x="31372" y="6467"/>
                  <a:pt x="31372" y="6467"/>
                </a:cubicBezTo>
                <a:cubicBezTo>
                  <a:pt x="32275" y="3262"/>
                  <a:pt x="31343" y="1017"/>
                  <a:pt x="28993" y="0"/>
                </a:cubicBezTo>
                <a:close/>
                <a:moveTo>
                  <a:pt x="24737" y="6467"/>
                </a:moveTo>
                <a:cubicBezTo>
                  <a:pt x="25665" y="3220"/>
                  <a:pt x="24920" y="1005"/>
                  <a:pt x="22663" y="0"/>
                </a:cubicBezTo>
                <a:cubicBezTo>
                  <a:pt x="19709" y="0"/>
                  <a:pt x="19709" y="0"/>
                  <a:pt x="19709" y="0"/>
                </a:cubicBezTo>
                <a:cubicBezTo>
                  <a:pt x="21508" y="1179"/>
                  <a:pt x="22276" y="3479"/>
                  <a:pt x="21603" y="6020"/>
                </a:cubicBezTo>
                <a:cubicBezTo>
                  <a:pt x="19202" y="15136"/>
                  <a:pt x="19202" y="15136"/>
                  <a:pt x="19202" y="15136"/>
                </a:cubicBezTo>
                <a:cubicBezTo>
                  <a:pt x="16801" y="6020"/>
                  <a:pt x="16801" y="6020"/>
                  <a:pt x="16801" y="6020"/>
                </a:cubicBezTo>
                <a:cubicBezTo>
                  <a:pt x="16128" y="3479"/>
                  <a:pt x="16896" y="1179"/>
                  <a:pt x="18695" y="0"/>
                </a:cubicBezTo>
                <a:cubicBezTo>
                  <a:pt x="15741" y="0"/>
                  <a:pt x="15741" y="0"/>
                  <a:pt x="15741" y="0"/>
                </a:cubicBezTo>
                <a:cubicBezTo>
                  <a:pt x="13484" y="1005"/>
                  <a:pt x="12739" y="3220"/>
                  <a:pt x="13667" y="6467"/>
                </a:cubicBezTo>
                <a:cubicBezTo>
                  <a:pt x="17615" y="20426"/>
                  <a:pt x="17615" y="20426"/>
                  <a:pt x="17615" y="20426"/>
                </a:cubicBezTo>
                <a:cubicBezTo>
                  <a:pt x="17305" y="21600"/>
                  <a:pt x="17305" y="21600"/>
                  <a:pt x="17305" y="21600"/>
                </a:cubicBezTo>
                <a:cubicBezTo>
                  <a:pt x="21099" y="21600"/>
                  <a:pt x="21099" y="21600"/>
                  <a:pt x="21099" y="21600"/>
                </a:cubicBezTo>
                <a:cubicBezTo>
                  <a:pt x="20789" y="20426"/>
                  <a:pt x="20789" y="20426"/>
                  <a:pt x="20789" y="20426"/>
                </a:cubicBezTo>
                <a:lnTo>
                  <a:pt x="24737" y="6467"/>
                </a:lnTo>
                <a:close/>
                <a:moveTo>
                  <a:pt x="13068" y="0"/>
                </a:moveTo>
                <a:cubicBezTo>
                  <a:pt x="9411" y="0"/>
                  <a:pt x="9411" y="0"/>
                  <a:pt x="9411" y="0"/>
                </a:cubicBezTo>
                <a:cubicBezTo>
                  <a:pt x="7061" y="1017"/>
                  <a:pt x="6129" y="3263"/>
                  <a:pt x="7032" y="6467"/>
                </a:cubicBezTo>
                <a:cubicBezTo>
                  <a:pt x="11334" y="21600"/>
                  <a:pt x="11334" y="21600"/>
                  <a:pt x="11334" y="21600"/>
                </a:cubicBezTo>
                <a:cubicBezTo>
                  <a:pt x="14660" y="21600"/>
                  <a:pt x="14660" y="21600"/>
                  <a:pt x="14660" y="21600"/>
                </a:cubicBezTo>
                <a:cubicBezTo>
                  <a:pt x="10411" y="6020"/>
                  <a:pt x="10411" y="6020"/>
                  <a:pt x="10411" y="6020"/>
                </a:cubicBezTo>
                <a:cubicBezTo>
                  <a:pt x="9655" y="3185"/>
                  <a:pt x="10654" y="1009"/>
                  <a:pt x="13068" y="0"/>
                </a:cubicBezTo>
                <a:close/>
                <a:moveTo>
                  <a:pt x="6475" y="0"/>
                </a:moveTo>
                <a:cubicBezTo>
                  <a:pt x="2803" y="0"/>
                  <a:pt x="2803" y="0"/>
                  <a:pt x="2803" y="0"/>
                </a:cubicBezTo>
                <a:cubicBezTo>
                  <a:pt x="1019" y="800"/>
                  <a:pt x="0" y="2342"/>
                  <a:pt x="0" y="4381"/>
                </a:cubicBezTo>
                <a:cubicBezTo>
                  <a:pt x="0" y="5029"/>
                  <a:pt x="103" y="5727"/>
                  <a:pt x="317" y="6467"/>
                </a:cubicBezTo>
                <a:cubicBezTo>
                  <a:pt x="4696" y="21600"/>
                  <a:pt x="4696" y="21600"/>
                  <a:pt x="4696" y="21600"/>
                </a:cubicBezTo>
                <a:cubicBezTo>
                  <a:pt x="8064" y="21600"/>
                  <a:pt x="8064" y="21600"/>
                  <a:pt x="8064" y="21600"/>
                </a:cubicBezTo>
                <a:cubicBezTo>
                  <a:pt x="3776" y="6020"/>
                  <a:pt x="3776" y="6020"/>
                  <a:pt x="3776" y="6020"/>
                </a:cubicBezTo>
                <a:cubicBezTo>
                  <a:pt x="2987" y="3212"/>
                  <a:pt x="4033" y="1016"/>
                  <a:pt x="6475"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Frame 3">
            <a:extLst>
              <a:ext uri="{FF2B5EF4-FFF2-40B4-BE49-F238E27FC236}">
                <a16:creationId xmlns:a16="http://schemas.microsoft.com/office/drawing/2014/main" id="{8C0C67B6-8AD2-0E02-1FFE-5B90870494F2}"/>
              </a:ext>
            </a:extLst>
          </p:cNvPr>
          <p:cNvSpPr>
            <a:spLocks/>
          </p:cNvSpPr>
          <p:nvPr userDrawn="1"/>
        </p:nvSpPr>
        <p:spPr bwMode="white">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4">
            <a:extLst>
              <a:ext uri="{FF2B5EF4-FFF2-40B4-BE49-F238E27FC236}">
                <a16:creationId xmlns:a16="http://schemas.microsoft.com/office/drawing/2014/main" id="{EFEEF539-4C6D-3C1C-6540-D7E2FF872BAC}"/>
              </a:ext>
            </a:extLst>
          </p:cNvPr>
          <p:cNvSpPr>
            <a:spLocks/>
          </p:cNvSpPr>
          <p:nvPr userDrawn="1"/>
        </p:nvSpPr>
        <p:spPr bwMode="auto">
          <a:xfrm>
            <a:off x="17046602" y="1007895"/>
            <a:ext cx="1620370" cy="2141446"/>
          </a:xfrm>
          <a:custGeom>
            <a:avLst/>
            <a:gdLst>
              <a:gd name="T0" fmla="*/ 1636 w 3099"/>
              <a:gd name="T1" fmla="*/ 0 h 4088"/>
              <a:gd name="T2" fmla="*/ 704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7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6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5 w 3099"/>
              <a:gd name="T69" fmla="*/ 3531 h 4088"/>
              <a:gd name="T70" fmla="*/ 1329 w 3099"/>
              <a:gd name="T71" fmla="*/ 3564 h 4088"/>
              <a:gd name="T72" fmla="*/ 1335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0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5" y="943"/>
                </a:moveTo>
                <a:cubicBezTo>
                  <a:pt x="2699" y="2026"/>
                  <a:pt x="2699" y="2026"/>
                  <a:pt x="2699" y="2026"/>
                </a:cubicBezTo>
                <a:cubicBezTo>
                  <a:pt x="2607" y="2342"/>
                  <a:pt x="2450"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5" y="2476"/>
                  <a:pt x="1270" y="2476"/>
                </a:cubicBezTo>
                <a:cubicBezTo>
                  <a:pt x="985" y="2479"/>
                  <a:pt x="825" y="2342"/>
                  <a:pt x="733" y="2026"/>
                </a:cubicBezTo>
                <a:cubicBezTo>
                  <a:pt x="501" y="1224"/>
                  <a:pt x="501" y="1224"/>
                  <a:pt x="501" y="1224"/>
                </a:cubicBezTo>
                <a:cubicBezTo>
                  <a:pt x="704" y="465"/>
                  <a:pt x="704" y="465"/>
                  <a:pt x="704"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4"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5" y="943"/>
                </a:cubicBezTo>
                <a:close/>
                <a:moveTo>
                  <a:pt x="1718" y="1539"/>
                </a:moveTo>
                <a:cubicBezTo>
                  <a:pt x="1883" y="912"/>
                  <a:pt x="1883" y="912"/>
                  <a:pt x="1883" y="912"/>
                </a:cubicBezTo>
                <a:cubicBezTo>
                  <a:pt x="1933" y="722"/>
                  <a:pt x="1866" y="551"/>
                  <a:pt x="1718" y="479"/>
                </a:cubicBezTo>
                <a:cubicBezTo>
                  <a:pt x="1569" y="551"/>
                  <a:pt x="1502" y="722"/>
                  <a:pt x="1552"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0" y="3052"/>
                </a:cubicBezTo>
                <a:cubicBezTo>
                  <a:pt x="616" y="3052"/>
                  <a:pt x="595" y="3046"/>
                  <a:pt x="577" y="3034"/>
                </a:cubicBezTo>
                <a:cubicBezTo>
                  <a:pt x="560" y="3022"/>
                  <a:pt x="546" y="3005"/>
                  <a:pt x="537" y="2984"/>
                </a:cubicBezTo>
                <a:cubicBezTo>
                  <a:pt x="527" y="2964"/>
                  <a:pt x="522" y="2941"/>
                  <a:pt x="522" y="2916"/>
                </a:cubicBezTo>
                <a:cubicBezTo>
                  <a:pt x="522" y="2897"/>
                  <a:pt x="525" y="2879"/>
                  <a:pt x="530"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4"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3" y="2827"/>
                  <a:pt x="653" y="2823"/>
                  <a:pt x="641" y="2823"/>
                </a:cubicBezTo>
                <a:cubicBezTo>
                  <a:pt x="633" y="2823"/>
                  <a:pt x="627" y="2825"/>
                  <a:pt x="621" y="2828"/>
                </a:cubicBezTo>
                <a:cubicBezTo>
                  <a:pt x="615" y="2831"/>
                  <a:pt x="609" y="2835"/>
                  <a:pt x="604" y="2841"/>
                </a:cubicBezTo>
                <a:cubicBezTo>
                  <a:pt x="600" y="2846"/>
                  <a:pt x="596" y="2852"/>
                  <a:pt x="593" y="2860"/>
                </a:cubicBezTo>
                <a:cubicBezTo>
                  <a:pt x="589"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0" y="2826"/>
                  <a:pt x="910" y="2826"/>
                </a:cubicBezTo>
                <a:cubicBezTo>
                  <a:pt x="921" y="2826"/>
                  <a:pt x="930" y="2831"/>
                  <a:pt x="936"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89" y="2812"/>
                  <a:pt x="981" y="2801"/>
                  <a:pt x="970" y="2793"/>
                </a:cubicBezTo>
                <a:cubicBezTo>
                  <a:pt x="959" y="2785"/>
                  <a:pt x="945" y="2781"/>
                  <a:pt x="928" y="2781"/>
                </a:cubicBezTo>
                <a:cubicBezTo>
                  <a:pt x="915" y="2781"/>
                  <a:pt x="902" y="2784"/>
                  <a:pt x="891" y="2790"/>
                </a:cubicBezTo>
                <a:cubicBezTo>
                  <a:pt x="880" y="2796"/>
                  <a:pt x="870"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6" y="2900"/>
                  <a:pt x="1200" y="2888"/>
                </a:cubicBezTo>
                <a:cubicBezTo>
                  <a:pt x="1203" y="2876"/>
                  <a:pt x="1208" y="2865"/>
                  <a:pt x="1215" y="2856"/>
                </a:cubicBezTo>
                <a:cubicBezTo>
                  <a:pt x="1221" y="2846"/>
                  <a:pt x="1228" y="2839"/>
                  <a:pt x="1237" y="2834"/>
                </a:cubicBezTo>
                <a:cubicBezTo>
                  <a:pt x="1245" y="2829"/>
                  <a:pt x="1254" y="2826"/>
                  <a:pt x="1263" y="2826"/>
                </a:cubicBezTo>
                <a:cubicBezTo>
                  <a:pt x="1274"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3" y="2839"/>
                  <a:pt x="1348" y="2825"/>
                </a:cubicBezTo>
                <a:cubicBezTo>
                  <a:pt x="1343" y="2812"/>
                  <a:pt x="1335" y="2801"/>
                  <a:pt x="1324" y="2793"/>
                </a:cubicBezTo>
                <a:cubicBezTo>
                  <a:pt x="1313" y="2785"/>
                  <a:pt x="1298" y="2781"/>
                  <a:pt x="1281" y="2781"/>
                </a:cubicBezTo>
                <a:cubicBezTo>
                  <a:pt x="1268" y="2781"/>
                  <a:pt x="1256" y="2784"/>
                  <a:pt x="1245" y="2790"/>
                </a:cubicBezTo>
                <a:cubicBezTo>
                  <a:pt x="1233"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8"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1" y="3014"/>
                </a:cubicBezTo>
                <a:cubicBezTo>
                  <a:pt x="1681" y="3004"/>
                  <a:pt x="1681" y="2993"/>
                  <a:pt x="1681" y="2984"/>
                </a:cubicBezTo>
                <a:cubicBezTo>
                  <a:pt x="1681" y="2706"/>
                  <a:pt x="1681" y="2706"/>
                  <a:pt x="1681" y="2706"/>
                </a:cubicBezTo>
                <a:lnTo>
                  <a:pt x="1624" y="2706"/>
                </a:lnTo>
                <a:close/>
                <a:moveTo>
                  <a:pt x="1780" y="3045"/>
                </a:moveTo>
                <a:cubicBezTo>
                  <a:pt x="1779"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6" y="2699"/>
                  <a:pt x="1816" y="2699"/>
                  <a:pt x="1816" y="2699"/>
                </a:cubicBezTo>
                <a:cubicBezTo>
                  <a:pt x="1816" y="2753"/>
                  <a:pt x="1816" y="2753"/>
                  <a:pt x="1816"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7" y="2787"/>
                  <a:pt x="1817" y="2787"/>
                  <a:pt x="1817" y="2787"/>
                </a:cubicBezTo>
                <a:cubicBezTo>
                  <a:pt x="1817" y="3072"/>
                  <a:pt x="1817" y="3072"/>
                  <a:pt x="1817" y="3072"/>
                </a:cubicBezTo>
                <a:cubicBezTo>
                  <a:pt x="1817" y="3083"/>
                  <a:pt x="1815" y="3089"/>
                  <a:pt x="1811" y="3092"/>
                </a:cubicBezTo>
                <a:cubicBezTo>
                  <a:pt x="1806" y="3095"/>
                  <a:pt x="1802" y="3097"/>
                  <a:pt x="1798" y="3097"/>
                </a:cubicBezTo>
                <a:cubicBezTo>
                  <a:pt x="1792" y="3097"/>
                  <a:pt x="1786"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5" y="3052"/>
                </a:cubicBezTo>
                <a:cubicBezTo>
                  <a:pt x="2219" y="3052"/>
                  <a:pt x="2204" y="3049"/>
                  <a:pt x="2190" y="3044"/>
                </a:cubicBezTo>
                <a:cubicBezTo>
                  <a:pt x="2176" y="3038"/>
                  <a:pt x="2163" y="3030"/>
                  <a:pt x="2152"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3" y="2791"/>
                </a:cubicBezTo>
                <a:cubicBezTo>
                  <a:pt x="2297" y="2799"/>
                  <a:pt x="2308" y="2809"/>
                  <a:pt x="2316" y="2822"/>
                </a:cubicBezTo>
                <a:cubicBezTo>
                  <a:pt x="2324" y="2835"/>
                  <a:pt x="2330" y="2851"/>
                  <a:pt x="2334"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5"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8" y="2838"/>
                  <a:pt x="2263" y="2833"/>
                  <a:pt x="2257" y="2829"/>
                </a:cubicBezTo>
                <a:cubicBezTo>
                  <a:pt x="2250" y="2825"/>
                  <a:pt x="2242"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39" y="3227"/>
                  <a:pt x="139" y="3227"/>
                  <a:pt x="139" y="3227"/>
                </a:cubicBezTo>
                <a:cubicBezTo>
                  <a:pt x="139" y="3566"/>
                  <a:pt x="139" y="3566"/>
                  <a:pt x="139"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0" y="3533"/>
                </a:cubicBezTo>
                <a:cubicBezTo>
                  <a:pt x="620" y="3546"/>
                  <a:pt x="608" y="3555"/>
                  <a:pt x="593" y="3562"/>
                </a:cubicBezTo>
                <a:cubicBezTo>
                  <a:pt x="579" y="3569"/>
                  <a:pt x="562" y="3573"/>
                  <a:pt x="544" y="3573"/>
                </a:cubicBezTo>
                <a:cubicBezTo>
                  <a:pt x="519" y="3573"/>
                  <a:pt x="498" y="3567"/>
                  <a:pt x="481" y="3554"/>
                </a:cubicBezTo>
                <a:cubicBezTo>
                  <a:pt x="463" y="3542"/>
                  <a:pt x="449" y="3526"/>
                  <a:pt x="440" y="3505"/>
                </a:cubicBezTo>
                <a:cubicBezTo>
                  <a:pt x="430" y="3484"/>
                  <a:pt x="426" y="3461"/>
                  <a:pt x="426" y="3436"/>
                </a:cubicBezTo>
                <a:cubicBezTo>
                  <a:pt x="426" y="3417"/>
                  <a:pt x="428"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0" y="3397"/>
                  <a:pt x="489" y="3406"/>
                </a:cubicBezTo>
                <a:cubicBezTo>
                  <a:pt x="487" y="3415"/>
                  <a:pt x="486" y="3425"/>
                  <a:pt x="486" y="3436"/>
                </a:cubicBezTo>
                <a:cubicBezTo>
                  <a:pt x="486"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7"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6"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7" y="3573"/>
                  <a:pt x="943" y="3573"/>
                </a:cubicBezTo>
                <a:cubicBezTo>
                  <a:pt x="926"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8" y="3405"/>
                  <a:pt x="834" y="3387"/>
                </a:cubicBezTo>
                <a:cubicBezTo>
                  <a:pt x="840" y="3370"/>
                  <a:pt x="848" y="3355"/>
                  <a:pt x="858" y="3342"/>
                </a:cubicBezTo>
                <a:cubicBezTo>
                  <a:pt x="868" y="3329"/>
                  <a:pt x="881" y="3319"/>
                  <a:pt x="895" y="3312"/>
                </a:cubicBezTo>
                <a:cubicBezTo>
                  <a:pt x="909" y="3305"/>
                  <a:pt x="924" y="3301"/>
                  <a:pt x="941" y="3301"/>
                </a:cubicBezTo>
                <a:cubicBezTo>
                  <a:pt x="961" y="3301"/>
                  <a:pt x="977" y="3305"/>
                  <a:pt x="991" y="3312"/>
                </a:cubicBezTo>
                <a:cubicBezTo>
                  <a:pt x="1004" y="3319"/>
                  <a:pt x="1015"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1" y="3344"/>
                </a:cubicBezTo>
                <a:cubicBezTo>
                  <a:pt x="935" y="3344"/>
                  <a:pt x="928" y="3345"/>
                  <a:pt x="922" y="3348"/>
                </a:cubicBezTo>
                <a:cubicBezTo>
                  <a:pt x="916" y="3351"/>
                  <a:pt x="911" y="3355"/>
                  <a:pt x="906" y="3361"/>
                </a:cubicBezTo>
                <a:cubicBezTo>
                  <a:pt x="906" y="3361"/>
                  <a:pt x="906" y="3361"/>
                  <a:pt x="906" y="3361"/>
                </a:cubicBezTo>
                <a:cubicBezTo>
                  <a:pt x="902" y="3366"/>
                  <a:pt x="898" y="3373"/>
                  <a:pt x="894"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0" y="3530"/>
                  <a:pt x="1160" y="3526"/>
                  <a:pt x="1151" y="3518"/>
                </a:cubicBezTo>
                <a:cubicBezTo>
                  <a:pt x="1142" y="3511"/>
                  <a:pt x="1135" y="3500"/>
                  <a:pt x="1130" y="3486"/>
                </a:cubicBezTo>
                <a:cubicBezTo>
                  <a:pt x="1125" y="3473"/>
                  <a:pt x="1122" y="3457"/>
                  <a:pt x="1122" y="3439"/>
                </a:cubicBezTo>
                <a:cubicBezTo>
                  <a:pt x="1122"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8"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4" y="3352"/>
                  <a:pt x="1076" y="3367"/>
                  <a:pt x="1070" y="3383"/>
                </a:cubicBezTo>
                <a:cubicBezTo>
                  <a:pt x="1064" y="3400"/>
                  <a:pt x="1062" y="3419"/>
                  <a:pt x="1062" y="3439"/>
                </a:cubicBezTo>
                <a:cubicBezTo>
                  <a:pt x="1062" y="3465"/>
                  <a:pt x="1067" y="3488"/>
                  <a:pt x="1077" y="3508"/>
                </a:cubicBezTo>
                <a:cubicBezTo>
                  <a:pt x="1087" y="3528"/>
                  <a:pt x="1101" y="3544"/>
                  <a:pt x="1120" y="3555"/>
                </a:cubicBezTo>
                <a:cubicBezTo>
                  <a:pt x="1138" y="3567"/>
                  <a:pt x="1159" y="3573"/>
                  <a:pt x="1182" y="3573"/>
                </a:cubicBezTo>
                <a:cubicBezTo>
                  <a:pt x="1199" y="3573"/>
                  <a:pt x="1214" y="3569"/>
                  <a:pt x="1227" y="3563"/>
                </a:cubicBezTo>
                <a:cubicBezTo>
                  <a:pt x="1241" y="3556"/>
                  <a:pt x="1252" y="3546"/>
                  <a:pt x="1262" y="3535"/>
                </a:cubicBezTo>
                <a:cubicBezTo>
                  <a:pt x="1272" y="3523"/>
                  <a:pt x="1281" y="3510"/>
                  <a:pt x="1288" y="3495"/>
                </a:cubicBezTo>
                <a:lnTo>
                  <a:pt x="1240" y="3468"/>
                </a:lnTo>
                <a:close/>
                <a:moveTo>
                  <a:pt x="1525" y="3531"/>
                </a:moveTo>
                <a:cubicBezTo>
                  <a:pt x="1528" y="3530"/>
                  <a:pt x="1532" y="3529"/>
                  <a:pt x="1535" y="3527"/>
                </a:cubicBezTo>
                <a:cubicBezTo>
                  <a:pt x="1528" y="3566"/>
                  <a:pt x="1528" y="3566"/>
                  <a:pt x="1528" y="3566"/>
                </a:cubicBezTo>
                <a:cubicBezTo>
                  <a:pt x="1523" y="3568"/>
                  <a:pt x="1519" y="3569"/>
                  <a:pt x="1513" y="3571"/>
                </a:cubicBezTo>
                <a:cubicBezTo>
                  <a:pt x="1508" y="3572"/>
                  <a:pt x="1503" y="3573"/>
                  <a:pt x="1497" y="3573"/>
                </a:cubicBezTo>
                <a:cubicBezTo>
                  <a:pt x="1487" y="3573"/>
                  <a:pt x="1478" y="3570"/>
                  <a:pt x="1470"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8" y="3476"/>
                  <a:pt x="1305" y="3464"/>
                </a:cubicBezTo>
                <a:cubicBezTo>
                  <a:pt x="1312" y="3452"/>
                  <a:pt x="1322" y="3442"/>
                  <a:pt x="1335" y="3432"/>
                </a:cubicBezTo>
                <a:cubicBezTo>
                  <a:pt x="1349" y="3423"/>
                  <a:pt x="1365" y="3415"/>
                  <a:pt x="1386" y="3409"/>
                </a:cubicBezTo>
                <a:cubicBezTo>
                  <a:pt x="1403" y="3404"/>
                  <a:pt x="1424" y="3400"/>
                  <a:pt x="1447" y="3398"/>
                </a:cubicBezTo>
                <a:cubicBezTo>
                  <a:pt x="1447" y="3395"/>
                  <a:pt x="1447" y="3395"/>
                  <a:pt x="1447" y="3395"/>
                </a:cubicBezTo>
                <a:cubicBezTo>
                  <a:pt x="1447" y="3384"/>
                  <a:pt x="1445" y="3375"/>
                  <a:pt x="1443" y="3368"/>
                </a:cubicBezTo>
                <a:cubicBezTo>
                  <a:pt x="1440" y="3360"/>
                  <a:pt x="1436" y="3354"/>
                  <a:pt x="1430" y="3350"/>
                </a:cubicBezTo>
                <a:cubicBezTo>
                  <a:pt x="1424" y="3346"/>
                  <a:pt x="1417" y="3344"/>
                  <a:pt x="1408" y="3344"/>
                </a:cubicBezTo>
                <a:cubicBezTo>
                  <a:pt x="1393" y="3344"/>
                  <a:pt x="1378" y="3349"/>
                  <a:pt x="1366" y="3358"/>
                </a:cubicBezTo>
                <a:cubicBezTo>
                  <a:pt x="1354" y="3367"/>
                  <a:pt x="1343" y="3381"/>
                  <a:pt x="1335" y="3400"/>
                </a:cubicBezTo>
                <a:cubicBezTo>
                  <a:pt x="1293" y="3369"/>
                  <a:pt x="1293" y="3369"/>
                  <a:pt x="1293" y="3369"/>
                </a:cubicBezTo>
                <a:cubicBezTo>
                  <a:pt x="1308" y="3346"/>
                  <a:pt x="1326" y="3329"/>
                  <a:pt x="1347" y="3318"/>
                </a:cubicBezTo>
                <a:cubicBezTo>
                  <a:pt x="1367"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2" y="3532"/>
                  <a:pt x="1525"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0" y="3821"/>
                  <a:pt x="386" y="3817"/>
                  <a:pt x="403" y="3817"/>
                </a:cubicBezTo>
                <a:cubicBezTo>
                  <a:pt x="422" y="3817"/>
                  <a:pt x="439" y="3821"/>
                  <a:pt x="452" y="3828"/>
                </a:cubicBezTo>
                <a:cubicBezTo>
                  <a:pt x="466" y="3835"/>
                  <a:pt x="477" y="3845"/>
                  <a:pt x="485" y="3858"/>
                </a:cubicBezTo>
                <a:cubicBezTo>
                  <a:pt x="493" y="3872"/>
                  <a:pt x="500" y="3887"/>
                  <a:pt x="504" y="3905"/>
                </a:cubicBezTo>
                <a:cubicBezTo>
                  <a:pt x="507" y="3923"/>
                  <a:pt x="509" y="3942"/>
                  <a:pt x="509"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4"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6" y="4045"/>
                  <a:pt x="690" y="4055"/>
                  <a:pt x="682" y="4063"/>
                </a:cubicBezTo>
                <a:cubicBezTo>
                  <a:pt x="675" y="4071"/>
                  <a:pt x="666" y="4077"/>
                  <a:pt x="657" y="4082"/>
                </a:cubicBezTo>
                <a:cubicBezTo>
                  <a:pt x="647" y="4086"/>
                  <a:pt x="637" y="4088"/>
                  <a:pt x="627" y="4088"/>
                </a:cubicBezTo>
                <a:cubicBezTo>
                  <a:pt x="606"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8"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0" y="3919"/>
                  <a:pt x="697" y="3910"/>
                </a:cubicBezTo>
                <a:cubicBezTo>
                  <a:pt x="694" y="3901"/>
                  <a:pt x="690" y="3893"/>
                  <a:pt x="684" y="3886"/>
                </a:cubicBezTo>
                <a:cubicBezTo>
                  <a:pt x="679" y="3880"/>
                  <a:pt x="673" y="3874"/>
                  <a:pt x="666" y="3870"/>
                </a:cubicBezTo>
                <a:cubicBezTo>
                  <a:pt x="659" y="3867"/>
                  <a:pt x="651" y="3865"/>
                  <a:pt x="643" y="3865"/>
                </a:cubicBezTo>
                <a:cubicBezTo>
                  <a:pt x="634" y="3865"/>
                  <a:pt x="626" y="3867"/>
                  <a:pt x="619" y="3871"/>
                </a:cubicBezTo>
                <a:cubicBezTo>
                  <a:pt x="612" y="3875"/>
                  <a:pt x="606" y="3881"/>
                  <a:pt x="600" y="3889"/>
                </a:cubicBezTo>
                <a:cubicBezTo>
                  <a:pt x="595" y="3897"/>
                  <a:pt x="591" y="3906"/>
                  <a:pt x="589" y="3917"/>
                </a:cubicBezTo>
                <a:cubicBezTo>
                  <a:pt x="586" y="3928"/>
                  <a:pt x="584" y="3940"/>
                  <a:pt x="584" y="3953"/>
                </a:cubicBezTo>
                <a:cubicBezTo>
                  <a:pt x="584" y="3971"/>
                  <a:pt x="587" y="3986"/>
                  <a:pt x="592" y="3999"/>
                </a:cubicBezTo>
                <a:cubicBezTo>
                  <a:pt x="597" y="4013"/>
                  <a:pt x="603"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6"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7"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4" y="3981"/>
                  <a:pt x="847" y="3995"/>
                  <a:pt x="852" y="4007"/>
                </a:cubicBezTo>
                <a:cubicBezTo>
                  <a:pt x="857" y="4020"/>
                  <a:pt x="864" y="4030"/>
                  <a:pt x="873" y="4036"/>
                </a:cubicBezTo>
                <a:cubicBezTo>
                  <a:pt x="882" y="4042"/>
                  <a:pt x="892" y="4046"/>
                  <a:pt x="903" y="4046"/>
                </a:cubicBezTo>
                <a:cubicBezTo>
                  <a:pt x="913" y="4046"/>
                  <a:pt x="923" y="4043"/>
                  <a:pt x="931" y="4038"/>
                </a:cubicBezTo>
                <a:cubicBezTo>
                  <a:pt x="939"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7" y="3898"/>
                  <a:pt x="944" y="3889"/>
                  <a:pt x="940" y="3882"/>
                </a:cubicBezTo>
                <a:cubicBezTo>
                  <a:pt x="936" y="3875"/>
                  <a:pt x="931" y="3869"/>
                  <a:pt x="924" y="3865"/>
                </a:cubicBezTo>
                <a:cubicBezTo>
                  <a:pt x="918" y="3862"/>
                  <a:pt x="910" y="3860"/>
                  <a:pt x="901" y="3860"/>
                </a:cubicBezTo>
                <a:cubicBezTo>
                  <a:pt x="895" y="3860"/>
                  <a:pt x="888"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6"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2" y="3877"/>
                </a:cubicBezTo>
                <a:cubicBezTo>
                  <a:pt x="1128" y="3873"/>
                  <a:pt x="1133" y="3872"/>
                  <a:pt x="1137" y="3872"/>
                </a:cubicBezTo>
                <a:cubicBezTo>
                  <a:pt x="1143" y="3872"/>
                  <a:pt x="1148" y="3873"/>
                  <a:pt x="1151" y="3874"/>
                </a:cubicBezTo>
                <a:cubicBezTo>
                  <a:pt x="1155" y="3876"/>
                  <a:pt x="1159"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199" y="3742"/>
                  <a:pt x="1199" y="3742"/>
                  <a:pt x="1199" y="3742"/>
                </a:cubicBezTo>
                <a:cubicBezTo>
                  <a:pt x="1199" y="4082"/>
                  <a:pt x="1199" y="4082"/>
                  <a:pt x="1199"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5"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3"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2" y="3862"/>
                  <a:pt x="1405" y="3860"/>
                  <a:pt x="1396" y="3860"/>
                </a:cubicBezTo>
                <a:cubicBezTo>
                  <a:pt x="1381" y="3860"/>
                  <a:pt x="1367" y="3865"/>
                  <a:pt x="1354" y="3874"/>
                </a:cubicBezTo>
                <a:cubicBezTo>
                  <a:pt x="1342" y="3883"/>
                  <a:pt x="1332" y="3897"/>
                  <a:pt x="1324" y="3915"/>
                </a:cubicBezTo>
                <a:cubicBezTo>
                  <a:pt x="1281" y="3885"/>
                  <a:pt x="1281" y="3885"/>
                  <a:pt x="1281"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5" y="4044"/>
                </a:cubicBezTo>
                <a:cubicBezTo>
                  <a:pt x="1497" y="4047"/>
                  <a:pt x="1501" y="4048"/>
                  <a:pt x="1505" y="4048"/>
                </a:cubicBezTo>
                <a:cubicBezTo>
                  <a:pt x="1505" y="4048"/>
                  <a:pt x="1505" y="4048"/>
                  <a:pt x="1505" y="4048"/>
                </a:cubicBezTo>
                <a:cubicBezTo>
                  <a:pt x="1508" y="4048"/>
                  <a:pt x="1511" y="4048"/>
                  <a:pt x="1514" y="4047"/>
                </a:cubicBezTo>
                <a:close/>
                <a:moveTo>
                  <a:pt x="1435" y="3953"/>
                </a:moveTo>
                <a:cubicBezTo>
                  <a:pt x="1424"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7" y="4020"/>
                  <a:pt x="1757" y="4020"/>
                  <a:pt x="1757" y="4020"/>
                </a:cubicBezTo>
                <a:cubicBezTo>
                  <a:pt x="1757" y="3906"/>
                  <a:pt x="1757" y="3906"/>
                  <a:pt x="1757" y="3906"/>
                </a:cubicBezTo>
                <a:cubicBezTo>
                  <a:pt x="1757" y="3890"/>
                  <a:pt x="1755" y="3875"/>
                  <a:pt x="1749" y="3861"/>
                </a:cubicBezTo>
                <a:cubicBezTo>
                  <a:pt x="1744" y="3848"/>
                  <a:pt x="1736" y="3837"/>
                  <a:pt x="1725" y="3829"/>
                </a:cubicBezTo>
                <a:cubicBezTo>
                  <a:pt x="1714" y="3821"/>
                  <a:pt x="1700" y="3817"/>
                  <a:pt x="1682" y="3817"/>
                </a:cubicBezTo>
                <a:cubicBezTo>
                  <a:pt x="1669" y="3817"/>
                  <a:pt x="1657" y="3820"/>
                  <a:pt x="1646" y="3826"/>
                </a:cubicBezTo>
                <a:cubicBezTo>
                  <a:pt x="1635" y="3832"/>
                  <a:pt x="1625" y="3841"/>
                  <a:pt x="1616"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8" y="4061"/>
                  <a:pt x="1758" y="4051"/>
                </a:cubicBezTo>
                <a:cubicBezTo>
                  <a:pt x="1758" y="4040"/>
                  <a:pt x="1757" y="4030"/>
                  <a:pt x="1757" y="4020"/>
                </a:cubicBezTo>
                <a:close/>
                <a:moveTo>
                  <a:pt x="2018" y="4051"/>
                </a:moveTo>
                <a:cubicBezTo>
                  <a:pt x="2019" y="4061"/>
                  <a:pt x="2019" y="4071"/>
                  <a:pt x="2020" y="4082"/>
                </a:cubicBezTo>
                <a:cubicBezTo>
                  <a:pt x="1960" y="4082"/>
                  <a:pt x="1960" y="4082"/>
                  <a:pt x="1960" y="4082"/>
                </a:cubicBezTo>
                <a:cubicBezTo>
                  <a:pt x="1960" y="4034"/>
                  <a:pt x="1960" y="4034"/>
                  <a:pt x="1960" y="4034"/>
                </a:cubicBezTo>
                <a:cubicBezTo>
                  <a:pt x="1955" y="4045"/>
                  <a:pt x="1949" y="4055"/>
                  <a:pt x="1941" y="4063"/>
                </a:cubicBezTo>
                <a:cubicBezTo>
                  <a:pt x="1933" y="4071"/>
                  <a:pt x="1925" y="4077"/>
                  <a:pt x="1915" y="4082"/>
                </a:cubicBezTo>
                <a:cubicBezTo>
                  <a:pt x="1906" y="4086"/>
                  <a:pt x="1896" y="4088"/>
                  <a:pt x="1886" y="4088"/>
                </a:cubicBezTo>
                <a:cubicBezTo>
                  <a:pt x="1865" y="4088"/>
                  <a:pt x="1847" y="4083"/>
                  <a:pt x="1832" y="4072"/>
                </a:cubicBezTo>
                <a:cubicBezTo>
                  <a:pt x="1816" y="4060"/>
                  <a:pt x="1804" y="4044"/>
                  <a:pt x="1795"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3"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5" y="3858"/>
                  <a:pt x="1961" y="3869"/>
                </a:cubicBezTo>
                <a:cubicBezTo>
                  <a:pt x="1961" y="3742"/>
                  <a:pt x="1961" y="3742"/>
                  <a:pt x="1961" y="3742"/>
                </a:cubicBezTo>
                <a:cubicBezTo>
                  <a:pt x="2018" y="3742"/>
                  <a:pt x="2018" y="3742"/>
                  <a:pt x="2018" y="3742"/>
                </a:cubicBezTo>
                <a:cubicBezTo>
                  <a:pt x="2018" y="4020"/>
                  <a:pt x="2018" y="4020"/>
                  <a:pt x="2018" y="4020"/>
                </a:cubicBezTo>
                <a:cubicBezTo>
                  <a:pt x="2017" y="4020"/>
                  <a:pt x="2017" y="4020"/>
                  <a:pt x="2017" y="4020"/>
                </a:cubicBezTo>
                <a:cubicBezTo>
                  <a:pt x="2017"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7"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2" name="01_Title 5 (JU-Free)">
            <a:extLst>
              <a:ext uri="{FF2B5EF4-FFF2-40B4-BE49-F238E27FC236}">
                <a16:creationId xmlns:a16="http://schemas.microsoft.com/office/drawing/2014/main" id="{56B1AAAC-F8F2-4B30-95E0-2028FB7B6CDF}"/>
              </a:ext>
            </a:extLst>
          </p:cNvPr>
          <p:cNvSpPr>
            <a:spLocks noGrp="1"/>
          </p:cNvSpPr>
          <p:nvPr>
            <p:ph type="title" hasCustomPrompt="1"/>
          </p:nvPr>
        </p:nvSpPr>
        <p:spPr>
          <a:xfrm>
            <a:off x="1214623" y="2714006"/>
            <a:ext cx="15036191" cy="1872564"/>
          </a:xfrm>
        </p:spPr>
        <p:txBody>
          <a:bodyPr anchor="b"/>
          <a:lstStyle>
            <a:lvl1pPr>
              <a:defRPr sz="14017">
                <a:solidFill>
                  <a:srgbClr val="FFFFFF"/>
                </a:solidFill>
              </a:defRPr>
            </a:lvl1pPr>
          </a:lstStyle>
          <a:p>
            <a:r>
              <a:rPr lang="nl-NL"/>
              <a:t>[Titel]</a:t>
            </a:r>
            <a:endParaRPr lang="de-DE"/>
          </a:p>
        </p:txBody>
      </p:sp>
      <p:sp>
        <p:nvSpPr>
          <p:cNvPr id="3" name="02_Subtitle 6 [PHJU] (JU-Free)"/>
          <p:cNvSpPr>
            <a:spLocks noGrp="1"/>
          </p:cNvSpPr>
          <p:nvPr>
            <p:ph type="subTitle" idx="1" hasCustomPrompt="1"/>
          </p:nvPr>
        </p:nvSpPr>
        <p:spPr>
          <a:xfrm>
            <a:off x="1214623" y="4733172"/>
            <a:ext cx="15036191" cy="586411"/>
          </a:xfrm>
        </p:spPr>
        <p:txBody>
          <a:bodyPr/>
          <a:lstStyle>
            <a:lvl1pPr marL="0" indent="0" algn="l">
              <a:buNone/>
              <a:defRPr sz="3710">
                <a:solidFill>
                  <a:srgbClr val="FFFFFF"/>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a:t>[Subtitel]</a:t>
            </a:r>
          </a:p>
        </p:txBody>
      </p:sp>
      <p:sp>
        <p:nvSpPr>
          <p:cNvPr id="12" name="03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a:xfrm>
            <a:off x="1214623" y="9068423"/>
            <a:ext cx="8837427" cy="1361311"/>
          </a:xfrm>
        </p:spPr>
        <p:txBody>
          <a:bodyPr/>
          <a:lstStyle>
            <a:lvl1pPr marL="0" indent="0">
              <a:spcAft>
                <a:spcPts val="0"/>
              </a:spcAft>
              <a:buNone/>
              <a:defRPr sz="2968">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[Naam</a:t>
            </a:r>
            <a:br>
              <a:rPr lang="nl-NL"/>
            </a:br>
            <a:r>
              <a:rPr lang="nl-NL"/>
              <a:t>Datum</a:t>
            </a:r>
            <a:br>
              <a:rPr lang="nl-NL"/>
            </a:br>
            <a:r>
              <a:rPr lang="nl-NL"/>
              <a:t>Locatie]</a:t>
            </a:r>
          </a:p>
          <a:p>
            <a:pPr lvl="0"/>
            <a:r>
              <a:rPr lang="nl-NL"/>
              <a:t>JU-LEVEL1=Standaard</a:t>
            </a:r>
          </a:p>
        </p:txBody>
      </p:sp>
    </p:spTree>
    <p:extLst>
      <p:ext uri="{BB962C8B-B14F-4D97-AF65-F5344CB8AC3E}">
        <p14:creationId xmlns:p14="http://schemas.microsoft.com/office/powerpoint/2010/main" val="3903019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dia met afbeelding #1]">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416B63C-E1EB-7643-00B6-64C31BE2E534}"/>
              </a:ext>
            </a:extLst>
          </p:cNvPr>
          <p:cNvSpPr>
            <a:spLocks noChangeArrowheads="1"/>
          </p:cNvSpPr>
          <p:nvPr userDrawn="1"/>
        </p:nvSpPr>
        <p:spPr bwMode="ltGray">
          <a:xfrm>
            <a:off x="0" y="0"/>
            <a:ext cx="20104100" cy="11309350"/>
          </a:xfrm>
          <a:prstGeom prst="rect">
            <a:avLst/>
          </a:prstGeom>
          <a:solidFill>
            <a:srgbClr val="0303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Frame 2">
            <a:extLst>
              <a:ext uri="{FF2B5EF4-FFF2-40B4-BE49-F238E27FC236}">
                <a16:creationId xmlns:a16="http://schemas.microsoft.com/office/drawing/2014/main" id="{D8064519-BDF4-48F0-41B9-813050141466}"/>
              </a:ext>
            </a:extLst>
          </p:cNvPr>
          <p:cNvSpPr>
            <a:spLocks/>
          </p:cNvSpPr>
          <p:nvPr userDrawn="1"/>
        </p:nvSpPr>
        <p:spPr bwMode="ltGray">
          <a:xfrm>
            <a:off x="7821752" y="0"/>
            <a:ext cx="11575564" cy="11309350"/>
          </a:xfrm>
          <a:custGeom>
            <a:avLst/>
            <a:gdLst>
              <a:gd name="T0" fmla="*/ 1391 w 22112"/>
              <a:gd name="T1" fmla="*/ 21600 h 21600"/>
              <a:gd name="T2" fmla="*/ 185 w 22112"/>
              <a:gd name="T3" fmla="*/ 20080 h 21600"/>
              <a:gd name="T4" fmla="*/ 5309 w 22112"/>
              <a:gd name="T5" fmla="*/ 951 h 21600"/>
              <a:gd name="T6" fmla="*/ 6515 w 22112"/>
              <a:gd name="T7" fmla="*/ 0 h 21600"/>
              <a:gd name="T8" fmla="*/ 20721 w 22112"/>
              <a:gd name="T9" fmla="*/ 0 h 21600"/>
              <a:gd name="T10" fmla="*/ 21927 w 22112"/>
              <a:gd name="T11" fmla="*/ 1522 h 21600"/>
              <a:gd name="T12" fmla="*/ 16803 w 22112"/>
              <a:gd name="T13" fmla="*/ 20649 h 21600"/>
              <a:gd name="T14" fmla="*/ 15597 w 22112"/>
              <a:gd name="T15" fmla="*/ 21600 h 21600"/>
              <a:gd name="T16" fmla="*/ 1391 w 22112"/>
              <a:gd name="T17"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12" h="21600">
                <a:moveTo>
                  <a:pt x="1391" y="21600"/>
                </a:moveTo>
                <a:cubicBezTo>
                  <a:pt x="591" y="21600"/>
                  <a:pt x="0" y="20856"/>
                  <a:pt x="185" y="20080"/>
                </a:cubicBezTo>
                <a:cubicBezTo>
                  <a:pt x="5309" y="951"/>
                  <a:pt x="5309" y="951"/>
                  <a:pt x="5309" y="951"/>
                </a:cubicBezTo>
                <a:cubicBezTo>
                  <a:pt x="5443" y="394"/>
                  <a:pt x="5941" y="0"/>
                  <a:pt x="6515" y="0"/>
                </a:cubicBezTo>
                <a:cubicBezTo>
                  <a:pt x="20721" y="0"/>
                  <a:pt x="20721" y="0"/>
                  <a:pt x="20721" y="0"/>
                </a:cubicBezTo>
                <a:cubicBezTo>
                  <a:pt x="21521" y="0"/>
                  <a:pt x="22112" y="746"/>
                  <a:pt x="21927" y="1522"/>
                </a:cubicBezTo>
                <a:cubicBezTo>
                  <a:pt x="16803" y="20649"/>
                  <a:pt x="16803" y="20649"/>
                  <a:pt x="16803" y="20649"/>
                </a:cubicBezTo>
                <a:cubicBezTo>
                  <a:pt x="16669" y="21206"/>
                  <a:pt x="16171" y="21600"/>
                  <a:pt x="15597" y="21600"/>
                </a:cubicBezTo>
                <a:lnTo>
                  <a:pt x="1391" y="21600"/>
                </a:lnTo>
                <a:close/>
              </a:path>
            </a:pathLst>
          </a:custGeom>
          <a:solidFill>
            <a:srgbClr val="FF5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6" name="Frame 3">
            <a:extLst>
              <a:ext uri="{FF2B5EF4-FFF2-40B4-BE49-F238E27FC236}">
                <a16:creationId xmlns:a16="http://schemas.microsoft.com/office/drawing/2014/main" id="{F2F4E30C-0271-31F4-F026-4D954C6FD508}"/>
              </a:ext>
            </a:extLst>
          </p:cNvPr>
          <p:cNvSpPr>
            <a:spLocks/>
          </p:cNvSpPr>
          <p:nvPr userDrawn="1"/>
        </p:nvSpPr>
        <p:spPr bwMode="ltGray">
          <a:xfrm>
            <a:off x="10190791" y="0"/>
            <a:ext cx="9913312" cy="11309350"/>
          </a:xfrm>
          <a:custGeom>
            <a:avLst/>
            <a:gdLst>
              <a:gd name="T0" fmla="*/ 18939 w 18939"/>
              <a:gd name="T1" fmla="*/ 0 h 21600"/>
              <a:gd name="T2" fmla="*/ 18939 w 18939"/>
              <a:gd name="T3" fmla="*/ 12056 h 21600"/>
              <a:gd name="T4" fmla="*/ 18939 w 18939"/>
              <a:gd name="T5" fmla="*/ 12581 h 21600"/>
              <a:gd name="T6" fmla="*/ 18939 w 18939"/>
              <a:gd name="T7" fmla="*/ 21600 h 21600"/>
              <a:gd name="T8" fmla="*/ 15575 w 18939"/>
              <a:gd name="T9" fmla="*/ 21600 h 21600"/>
              <a:gd name="T10" fmla="*/ 14359 w 18939"/>
              <a:gd name="T11" fmla="*/ 21600 h 21600"/>
              <a:gd name="T12" fmla="*/ 1369 w 18939"/>
              <a:gd name="T13" fmla="*/ 21600 h 21600"/>
              <a:gd name="T14" fmla="*/ 1096 w 18939"/>
              <a:gd name="T15" fmla="*/ 21570 h 21600"/>
              <a:gd name="T16" fmla="*/ 163 w 18939"/>
              <a:gd name="T17" fmla="*/ 20078 h 21600"/>
              <a:gd name="T18" fmla="*/ 5288 w 18939"/>
              <a:gd name="T19" fmla="*/ 923 h 21600"/>
              <a:gd name="T20" fmla="*/ 6223 w 18939"/>
              <a:gd name="T21" fmla="*/ 0 h 21600"/>
              <a:gd name="T22" fmla="*/ 18939 w 18939"/>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39" h="21600">
                <a:moveTo>
                  <a:pt x="18939" y="0"/>
                </a:moveTo>
                <a:cubicBezTo>
                  <a:pt x="18939" y="12056"/>
                  <a:pt x="18939" y="12056"/>
                  <a:pt x="18939" y="12056"/>
                </a:cubicBezTo>
                <a:cubicBezTo>
                  <a:pt x="18939" y="12581"/>
                  <a:pt x="18939" y="12581"/>
                  <a:pt x="18939" y="12581"/>
                </a:cubicBezTo>
                <a:cubicBezTo>
                  <a:pt x="18939" y="21600"/>
                  <a:pt x="18939" y="21600"/>
                  <a:pt x="18939" y="21600"/>
                </a:cubicBezTo>
                <a:cubicBezTo>
                  <a:pt x="15575" y="21600"/>
                  <a:pt x="15575" y="21600"/>
                  <a:pt x="15575" y="21600"/>
                </a:cubicBezTo>
                <a:cubicBezTo>
                  <a:pt x="14359" y="21600"/>
                  <a:pt x="14359" y="21600"/>
                  <a:pt x="14359" y="21600"/>
                </a:cubicBezTo>
                <a:cubicBezTo>
                  <a:pt x="1369" y="21600"/>
                  <a:pt x="1369" y="21600"/>
                  <a:pt x="1369" y="21600"/>
                </a:cubicBezTo>
                <a:cubicBezTo>
                  <a:pt x="1275" y="21600"/>
                  <a:pt x="1183" y="21590"/>
                  <a:pt x="1096" y="21570"/>
                </a:cubicBezTo>
                <a:cubicBezTo>
                  <a:pt x="441" y="21424"/>
                  <a:pt x="0" y="20764"/>
                  <a:pt x="163" y="20078"/>
                </a:cubicBezTo>
                <a:cubicBezTo>
                  <a:pt x="5288" y="923"/>
                  <a:pt x="5288" y="923"/>
                  <a:pt x="5288" y="923"/>
                </a:cubicBezTo>
                <a:cubicBezTo>
                  <a:pt x="5400" y="455"/>
                  <a:pt x="5768" y="101"/>
                  <a:pt x="6223" y="0"/>
                </a:cubicBezTo>
                <a:lnTo>
                  <a:pt x="18939" y="0"/>
                </a:lnTo>
                <a:close/>
              </a:path>
            </a:pathLst>
          </a:custGeom>
          <a:solidFill>
            <a:srgbClr val="2D2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01_Frame 4 [PHJU] (JU-Free)">
            <a:extLst>
              <a:ext uri="{FF2B5EF4-FFF2-40B4-BE49-F238E27FC236}">
                <a16:creationId xmlns:a16="http://schemas.microsoft.com/office/drawing/2014/main" id="{D00DC599-2F11-5CD1-0C6D-A63FCC702200}"/>
              </a:ext>
            </a:extLst>
          </p:cNvPr>
          <p:cNvSpPr>
            <a:spLocks noGrp="1"/>
          </p:cNvSpPr>
          <p:nvPr>
            <p:ph type="pic" sz="quarter" idx="10" hasCustomPrompt="1"/>
          </p:nvPr>
        </p:nvSpPr>
        <p:spPr>
          <a:xfrm>
            <a:off x="11920509" y="0"/>
            <a:ext cx="8183594" cy="11309350"/>
          </a:xfrm>
          <a:custGeom>
            <a:avLst/>
            <a:gdLst>
              <a:gd name="connsiteX0" fmla="*/ 1933011 w 4962887"/>
              <a:gd name="connsiteY0" fmla="*/ 0 h 6858000"/>
              <a:gd name="connsiteX1" fmla="*/ 4962887 w 4962887"/>
              <a:gd name="connsiteY1" fmla="*/ 0 h 6858000"/>
              <a:gd name="connsiteX2" fmla="*/ 4962887 w 4962887"/>
              <a:gd name="connsiteY2" fmla="*/ 623055 h 6858000"/>
              <a:gd name="connsiteX3" fmla="*/ 4962887 w 4962887"/>
              <a:gd name="connsiteY3" fmla="*/ 1207182 h 6858000"/>
              <a:gd name="connsiteX4" fmla="*/ 4962887 w 4962887"/>
              <a:gd name="connsiteY4" fmla="*/ 1753637 h 6858000"/>
              <a:gd name="connsiteX5" fmla="*/ 4962887 w 4962887"/>
              <a:gd name="connsiteY5" fmla="*/ 2263676 h 6858000"/>
              <a:gd name="connsiteX6" fmla="*/ 4962887 w 4962887"/>
              <a:gd name="connsiteY6" fmla="*/ 2738554 h 6858000"/>
              <a:gd name="connsiteX7" fmla="*/ 4962887 w 4962887"/>
              <a:gd name="connsiteY7" fmla="*/ 3179527 h 6858000"/>
              <a:gd name="connsiteX8" fmla="*/ 4962887 w 4962887"/>
              <a:gd name="connsiteY8" fmla="*/ 3587851 h 6858000"/>
              <a:gd name="connsiteX9" fmla="*/ 4962887 w 4962887"/>
              <a:gd name="connsiteY9" fmla="*/ 3964781 h 6858000"/>
              <a:gd name="connsiteX10" fmla="*/ 4962887 w 4962887"/>
              <a:gd name="connsiteY10" fmla="*/ 4311574 h 6858000"/>
              <a:gd name="connsiteX11" fmla="*/ 4962887 w 4962887"/>
              <a:gd name="connsiteY11" fmla="*/ 4629485 h 6858000"/>
              <a:gd name="connsiteX12" fmla="*/ 4962887 w 4962887"/>
              <a:gd name="connsiteY12" fmla="*/ 4919770 h 6858000"/>
              <a:gd name="connsiteX13" fmla="*/ 4962887 w 4962887"/>
              <a:gd name="connsiteY13" fmla="*/ 5183684 h 6858000"/>
              <a:gd name="connsiteX14" fmla="*/ 4962887 w 4962887"/>
              <a:gd name="connsiteY14" fmla="*/ 5422483 h 6858000"/>
              <a:gd name="connsiteX15" fmla="*/ 4962887 w 4962887"/>
              <a:gd name="connsiteY15" fmla="*/ 5637424 h 6858000"/>
              <a:gd name="connsiteX16" fmla="*/ 4962887 w 4962887"/>
              <a:gd name="connsiteY16" fmla="*/ 5829761 h 6858000"/>
              <a:gd name="connsiteX17" fmla="*/ 4962887 w 4962887"/>
              <a:gd name="connsiteY17" fmla="*/ 6000750 h 6858000"/>
              <a:gd name="connsiteX18" fmla="*/ 4962887 w 4962887"/>
              <a:gd name="connsiteY18" fmla="*/ 6151648 h 6858000"/>
              <a:gd name="connsiteX19" fmla="*/ 4962887 w 4962887"/>
              <a:gd name="connsiteY19" fmla="*/ 6283710 h 6858000"/>
              <a:gd name="connsiteX20" fmla="*/ 4962887 w 4962887"/>
              <a:gd name="connsiteY20" fmla="*/ 6398191 h 6858000"/>
              <a:gd name="connsiteX21" fmla="*/ 4962887 w 4962887"/>
              <a:gd name="connsiteY21" fmla="*/ 6496348 h 6858000"/>
              <a:gd name="connsiteX22" fmla="*/ 4962887 w 4962887"/>
              <a:gd name="connsiteY22" fmla="*/ 6579436 h 6858000"/>
              <a:gd name="connsiteX23" fmla="*/ 4962887 w 4962887"/>
              <a:gd name="connsiteY23" fmla="*/ 6648711 h 6858000"/>
              <a:gd name="connsiteX24" fmla="*/ 4962887 w 4962887"/>
              <a:gd name="connsiteY24" fmla="*/ 6705428 h 6858000"/>
              <a:gd name="connsiteX25" fmla="*/ 4962887 w 4962887"/>
              <a:gd name="connsiteY25" fmla="*/ 6750844 h 6858000"/>
              <a:gd name="connsiteX26" fmla="*/ 4962887 w 4962887"/>
              <a:gd name="connsiteY26" fmla="*/ 6812794 h 6858000"/>
              <a:gd name="connsiteX27" fmla="*/ 4962887 w 4962887"/>
              <a:gd name="connsiteY27" fmla="*/ 6844606 h 6858000"/>
              <a:gd name="connsiteX28" fmla="*/ 4962887 w 4962887"/>
              <a:gd name="connsiteY28" fmla="*/ 6856326 h 6858000"/>
              <a:gd name="connsiteX29" fmla="*/ 4962887 w 4962887"/>
              <a:gd name="connsiteY29" fmla="*/ 6858000 h 6858000"/>
              <a:gd name="connsiteX30" fmla="*/ 4539872 w 4962887"/>
              <a:gd name="connsiteY30" fmla="*/ 6858000 h 6858000"/>
              <a:gd name="connsiteX31" fmla="*/ 4143286 w 4962887"/>
              <a:gd name="connsiteY31" fmla="*/ 6858000 h 6858000"/>
              <a:gd name="connsiteX32" fmla="*/ 3772278 w 4962887"/>
              <a:gd name="connsiteY32" fmla="*/ 6858000 h 6858000"/>
              <a:gd name="connsiteX33" fmla="*/ 3425993 w 4962887"/>
              <a:gd name="connsiteY33" fmla="*/ 6858000 h 6858000"/>
              <a:gd name="connsiteX34" fmla="*/ 3103581 w 4962887"/>
              <a:gd name="connsiteY34" fmla="*/ 6858000 h 6858000"/>
              <a:gd name="connsiteX35" fmla="*/ 2804188 w 4962887"/>
              <a:gd name="connsiteY35" fmla="*/ 6858000 h 6858000"/>
              <a:gd name="connsiteX36" fmla="*/ 2526962 w 4962887"/>
              <a:gd name="connsiteY36" fmla="*/ 6858000 h 6858000"/>
              <a:gd name="connsiteX37" fmla="*/ 2271050 w 4962887"/>
              <a:gd name="connsiteY37" fmla="*/ 6858000 h 6858000"/>
              <a:gd name="connsiteX38" fmla="*/ 2035599 w 4962887"/>
              <a:gd name="connsiteY38" fmla="*/ 6858000 h 6858000"/>
              <a:gd name="connsiteX39" fmla="*/ 1819758 w 4962887"/>
              <a:gd name="connsiteY39" fmla="*/ 6858000 h 6858000"/>
              <a:gd name="connsiteX40" fmla="*/ 1622673 w 4962887"/>
              <a:gd name="connsiteY40" fmla="*/ 6858000 h 6858000"/>
              <a:gd name="connsiteX41" fmla="*/ 1443492 w 4962887"/>
              <a:gd name="connsiteY41" fmla="*/ 6858000 h 6858000"/>
              <a:gd name="connsiteX42" fmla="*/ 1281362 w 4962887"/>
              <a:gd name="connsiteY42" fmla="*/ 6858000 h 6858000"/>
              <a:gd name="connsiteX43" fmla="*/ 1135431 w 4962887"/>
              <a:gd name="connsiteY43" fmla="*/ 6858000 h 6858000"/>
              <a:gd name="connsiteX44" fmla="*/ 1004846 w 4962887"/>
              <a:gd name="connsiteY44" fmla="*/ 6858000 h 6858000"/>
              <a:gd name="connsiteX45" fmla="*/ 888755 w 4962887"/>
              <a:gd name="connsiteY45" fmla="*/ 6858000 h 6858000"/>
              <a:gd name="connsiteX46" fmla="*/ 786305 w 4962887"/>
              <a:gd name="connsiteY46" fmla="*/ 6858000 h 6858000"/>
              <a:gd name="connsiteX47" fmla="*/ 696643 w 4962887"/>
              <a:gd name="connsiteY47" fmla="*/ 6858000 h 6858000"/>
              <a:gd name="connsiteX48" fmla="*/ 618918 w 4962887"/>
              <a:gd name="connsiteY48" fmla="*/ 6858000 h 6858000"/>
              <a:gd name="connsiteX49" fmla="*/ 552276 w 4962887"/>
              <a:gd name="connsiteY49" fmla="*/ 6858000 h 6858000"/>
              <a:gd name="connsiteX50" fmla="*/ 495864 w 4962887"/>
              <a:gd name="connsiteY50" fmla="*/ 6858000 h 6858000"/>
              <a:gd name="connsiteX51" fmla="*/ 448831 w 4962887"/>
              <a:gd name="connsiteY51" fmla="*/ 6858000 h 6858000"/>
              <a:gd name="connsiteX52" fmla="*/ 410323 w 4962887"/>
              <a:gd name="connsiteY52" fmla="*/ 6858000 h 6858000"/>
              <a:gd name="connsiteX53" fmla="*/ 379489 w 4962887"/>
              <a:gd name="connsiteY53" fmla="*/ 6858000 h 6858000"/>
              <a:gd name="connsiteX54" fmla="*/ 337429 w 4962887"/>
              <a:gd name="connsiteY54" fmla="*/ 6858000 h 6858000"/>
              <a:gd name="connsiteX55" fmla="*/ 315830 w 4962887"/>
              <a:gd name="connsiteY55" fmla="*/ 6858000 h 6858000"/>
              <a:gd name="connsiteX56" fmla="*/ 307873 w 4962887"/>
              <a:gd name="connsiteY56" fmla="*/ 6858000 h 6858000"/>
              <a:gd name="connsiteX57" fmla="*/ 306736 w 4962887"/>
              <a:gd name="connsiteY57" fmla="*/ 6858000 h 6858000"/>
              <a:gd name="connsiteX58" fmla="*/ 10791 w 4962887"/>
              <a:gd name="connsiteY58" fmla="*/ 6383655 h 6858000"/>
              <a:gd name="connsiteX59" fmla="*/ 1636113 w 4962887"/>
              <a:gd name="connsiteY59" fmla="*/ 293370 h 6858000"/>
              <a:gd name="connsiteX60" fmla="*/ 1933011 w 4962887"/>
              <a:gd name="connsiteY6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962887" h="6858000">
                <a:moveTo>
                  <a:pt x="1933011" y="0"/>
                </a:moveTo>
                <a:lnTo>
                  <a:pt x="4962887" y="0"/>
                </a:lnTo>
                <a:lnTo>
                  <a:pt x="4962887" y="623055"/>
                </a:lnTo>
                <a:lnTo>
                  <a:pt x="4962887" y="1207182"/>
                </a:lnTo>
                <a:lnTo>
                  <a:pt x="4962887" y="1753637"/>
                </a:lnTo>
                <a:lnTo>
                  <a:pt x="4962887" y="2263676"/>
                </a:lnTo>
                <a:lnTo>
                  <a:pt x="4962887" y="2738554"/>
                </a:lnTo>
                <a:lnTo>
                  <a:pt x="4962887" y="3179527"/>
                </a:lnTo>
                <a:lnTo>
                  <a:pt x="4962887" y="3587851"/>
                </a:lnTo>
                <a:lnTo>
                  <a:pt x="4962887" y="3964781"/>
                </a:lnTo>
                <a:lnTo>
                  <a:pt x="4962887" y="4311574"/>
                </a:lnTo>
                <a:lnTo>
                  <a:pt x="4962887" y="4629485"/>
                </a:lnTo>
                <a:lnTo>
                  <a:pt x="4962887" y="4919770"/>
                </a:lnTo>
                <a:lnTo>
                  <a:pt x="4962887" y="5183684"/>
                </a:lnTo>
                <a:lnTo>
                  <a:pt x="4962887" y="5422483"/>
                </a:lnTo>
                <a:lnTo>
                  <a:pt x="4962887" y="5637424"/>
                </a:lnTo>
                <a:lnTo>
                  <a:pt x="4962887" y="5829761"/>
                </a:lnTo>
                <a:lnTo>
                  <a:pt x="4962887" y="6000750"/>
                </a:lnTo>
                <a:lnTo>
                  <a:pt x="4962887" y="6151648"/>
                </a:lnTo>
                <a:lnTo>
                  <a:pt x="4962887" y="6283710"/>
                </a:lnTo>
                <a:lnTo>
                  <a:pt x="4962887" y="6398191"/>
                </a:lnTo>
                <a:lnTo>
                  <a:pt x="4962887" y="6496348"/>
                </a:lnTo>
                <a:lnTo>
                  <a:pt x="4962887" y="6579436"/>
                </a:lnTo>
                <a:lnTo>
                  <a:pt x="4962887" y="6648711"/>
                </a:lnTo>
                <a:lnTo>
                  <a:pt x="4962887" y="6705428"/>
                </a:lnTo>
                <a:lnTo>
                  <a:pt x="4962887" y="6750844"/>
                </a:lnTo>
                <a:lnTo>
                  <a:pt x="4962887" y="6812794"/>
                </a:lnTo>
                <a:lnTo>
                  <a:pt x="4962887" y="6844606"/>
                </a:lnTo>
                <a:lnTo>
                  <a:pt x="4962887" y="6856326"/>
                </a:lnTo>
                <a:lnTo>
                  <a:pt x="4962887" y="6858000"/>
                </a:lnTo>
                <a:lnTo>
                  <a:pt x="4539872" y="6858000"/>
                </a:lnTo>
                <a:lnTo>
                  <a:pt x="4143286" y="6858000"/>
                </a:lnTo>
                <a:lnTo>
                  <a:pt x="3772278" y="6858000"/>
                </a:lnTo>
                <a:lnTo>
                  <a:pt x="3425993" y="6858000"/>
                </a:lnTo>
                <a:lnTo>
                  <a:pt x="3103581" y="6858000"/>
                </a:lnTo>
                <a:lnTo>
                  <a:pt x="2804188" y="6858000"/>
                </a:lnTo>
                <a:lnTo>
                  <a:pt x="2526962" y="6858000"/>
                </a:lnTo>
                <a:lnTo>
                  <a:pt x="2271050" y="6858000"/>
                </a:lnTo>
                <a:lnTo>
                  <a:pt x="2035599" y="6858000"/>
                </a:lnTo>
                <a:lnTo>
                  <a:pt x="1819758" y="6858000"/>
                </a:lnTo>
                <a:lnTo>
                  <a:pt x="1622673" y="6858000"/>
                </a:lnTo>
                <a:lnTo>
                  <a:pt x="1443492" y="6858000"/>
                </a:lnTo>
                <a:lnTo>
                  <a:pt x="1281362" y="6858000"/>
                </a:lnTo>
                <a:lnTo>
                  <a:pt x="1135431" y="6858000"/>
                </a:lnTo>
                <a:lnTo>
                  <a:pt x="1004846" y="6858000"/>
                </a:lnTo>
                <a:lnTo>
                  <a:pt x="888755" y="6858000"/>
                </a:lnTo>
                <a:lnTo>
                  <a:pt x="786305" y="6858000"/>
                </a:lnTo>
                <a:lnTo>
                  <a:pt x="696643" y="6858000"/>
                </a:lnTo>
                <a:lnTo>
                  <a:pt x="618918" y="6858000"/>
                </a:lnTo>
                <a:lnTo>
                  <a:pt x="552276" y="6858000"/>
                </a:lnTo>
                <a:lnTo>
                  <a:pt x="495864" y="6858000"/>
                </a:lnTo>
                <a:lnTo>
                  <a:pt x="448831" y="6858000"/>
                </a:lnTo>
                <a:lnTo>
                  <a:pt x="410323" y="6858000"/>
                </a:lnTo>
                <a:lnTo>
                  <a:pt x="379489" y="6858000"/>
                </a:lnTo>
                <a:lnTo>
                  <a:pt x="337429" y="6858000"/>
                </a:lnTo>
                <a:lnTo>
                  <a:pt x="315830" y="6858000"/>
                </a:lnTo>
                <a:lnTo>
                  <a:pt x="307873" y="6858000"/>
                </a:lnTo>
                <a:lnTo>
                  <a:pt x="306736" y="6858000"/>
                </a:lnTo>
                <a:cubicBezTo>
                  <a:pt x="98972" y="6811645"/>
                  <a:pt x="-40913" y="6601460"/>
                  <a:pt x="10791" y="6383655"/>
                </a:cubicBezTo>
                <a:cubicBezTo>
                  <a:pt x="1636113" y="293370"/>
                  <a:pt x="1636113" y="293370"/>
                  <a:pt x="1636113" y="293370"/>
                </a:cubicBezTo>
                <a:cubicBezTo>
                  <a:pt x="1671639" y="144463"/>
                  <a:pt x="1788686" y="32385"/>
                  <a:pt x="1933011"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buFontTx/>
              <a:buNone/>
              <a:defRPr sz="2391">
                <a:solidFill>
                  <a:schemeClr val="tx1"/>
                </a:solidFill>
              </a:defRPr>
            </a:lvl1pPr>
          </a:lstStyle>
          <a:p>
            <a:r>
              <a:rPr lang="nl-NL"/>
              <a:t>[Klik op het pictogram om </a:t>
            </a:r>
            <a:br>
              <a:rPr lang="nl-NL"/>
            </a:br>
            <a:r>
              <a:rPr lang="nl-NL"/>
              <a:t>een afbeelding in te voegen]</a:t>
            </a:r>
          </a:p>
        </p:txBody>
      </p:sp>
      <p:sp>
        <p:nvSpPr>
          <p:cNvPr id="2" name="02_Title 5 (JU-Free)">
            <a:extLst>
              <a:ext uri="{FF2B5EF4-FFF2-40B4-BE49-F238E27FC236}">
                <a16:creationId xmlns:a16="http://schemas.microsoft.com/office/drawing/2014/main" id="{56B1AAAC-F8F2-4B30-95E0-2028FB7B6CDF}"/>
              </a:ext>
            </a:extLst>
          </p:cNvPr>
          <p:cNvSpPr>
            <a:spLocks noGrp="1"/>
          </p:cNvSpPr>
          <p:nvPr>
            <p:ph type="title" hasCustomPrompt="1"/>
          </p:nvPr>
        </p:nvSpPr>
        <p:spPr>
          <a:xfrm>
            <a:off x="1214623" y="2714006"/>
            <a:ext cx="7329620" cy="1872564"/>
          </a:xfrm>
        </p:spPr>
        <p:txBody>
          <a:bodyPr anchor="b"/>
          <a:lstStyle>
            <a:lvl1pPr>
              <a:defRPr sz="14017">
                <a:solidFill>
                  <a:srgbClr val="FFFFFF"/>
                </a:solidFill>
              </a:defRPr>
            </a:lvl1pPr>
          </a:lstStyle>
          <a:p>
            <a:r>
              <a:rPr lang="nl-NL"/>
              <a:t>[Titel]</a:t>
            </a:r>
            <a:endParaRPr lang="de-DE"/>
          </a:p>
        </p:txBody>
      </p:sp>
      <p:sp>
        <p:nvSpPr>
          <p:cNvPr id="3" name="03_Subtitle 6 [PHJU] (JU-Free)"/>
          <p:cNvSpPr>
            <a:spLocks noGrp="1"/>
          </p:cNvSpPr>
          <p:nvPr>
            <p:ph type="subTitle" idx="1" hasCustomPrompt="1"/>
          </p:nvPr>
        </p:nvSpPr>
        <p:spPr>
          <a:xfrm>
            <a:off x="1214623" y="4733172"/>
            <a:ext cx="7329620" cy="586411"/>
          </a:xfrm>
        </p:spPr>
        <p:txBody>
          <a:bodyPr/>
          <a:lstStyle>
            <a:lvl1pPr marL="0" indent="0" algn="l">
              <a:buNone/>
              <a:defRPr sz="3710">
                <a:solidFill>
                  <a:srgbClr val="FFFFFF"/>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a:t>[Subtitel]</a:t>
            </a:r>
          </a:p>
        </p:txBody>
      </p:sp>
      <p:sp>
        <p:nvSpPr>
          <p:cNvPr id="12" name="04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a:xfrm>
            <a:off x="1214623" y="9068423"/>
            <a:ext cx="6282531" cy="1361311"/>
          </a:xfrm>
        </p:spPr>
        <p:txBody>
          <a:bodyPr/>
          <a:lstStyle>
            <a:lvl1pPr marL="0" indent="0">
              <a:spcAft>
                <a:spcPts val="0"/>
              </a:spcAft>
              <a:buNone/>
              <a:defRPr sz="2968">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[Naam</a:t>
            </a:r>
            <a:br>
              <a:rPr lang="nl-NL"/>
            </a:br>
            <a:r>
              <a:rPr lang="nl-NL"/>
              <a:t>Datum</a:t>
            </a:r>
            <a:br>
              <a:rPr lang="nl-NL"/>
            </a:br>
            <a:r>
              <a:rPr lang="nl-NL"/>
              <a:t>Locatie]</a:t>
            </a:r>
          </a:p>
          <a:p>
            <a:pPr lvl="0"/>
            <a:r>
              <a:rPr lang="nl-NL"/>
              <a:t>JU-LEVEL1=Standaard</a:t>
            </a:r>
          </a:p>
        </p:txBody>
      </p:sp>
    </p:spTree>
    <p:extLst>
      <p:ext uri="{BB962C8B-B14F-4D97-AF65-F5344CB8AC3E}">
        <p14:creationId xmlns:p14="http://schemas.microsoft.com/office/powerpoint/2010/main" val="1017766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met afbeelding #2]">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E784ADA-3FDD-11FB-EE1B-B81CBB9D8B7C}"/>
              </a:ext>
            </a:extLst>
          </p:cNvPr>
          <p:cNvSpPr>
            <a:spLocks noChangeArrowheads="1"/>
          </p:cNvSpPr>
          <p:nvPr userDrawn="1"/>
        </p:nvSpPr>
        <p:spPr bwMode="ltGray">
          <a:xfrm>
            <a:off x="0" y="0"/>
            <a:ext cx="20104100" cy="11309350"/>
          </a:xfrm>
          <a:prstGeom prst="rect">
            <a:avLst/>
          </a:prstGeom>
          <a:solidFill>
            <a:srgbClr val="FF5E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BD1FDED2-C644-2BD1-0DAE-B1DA9955AC08}"/>
              </a:ext>
            </a:extLst>
          </p:cNvPr>
          <p:cNvSpPr>
            <a:spLocks/>
          </p:cNvSpPr>
          <p:nvPr userDrawn="1"/>
        </p:nvSpPr>
        <p:spPr bwMode="ltGray">
          <a:xfrm>
            <a:off x="6680426" y="2481774"/>
            <a:ext cx="11020607" cy="8827576"/>
          </a:xfrm>
          <a:custGeom>
            <a:avLst/>
            <a:gdLst>
              <a:gd name="T0" fmla="*/ 20867 w 21052"/>
              <a:gd name="T1" fmla="*/ 1526 h 16860"/>
              <a:gd name="T2" fmla="*/ 16770 w 21052"/>
              <a:gd name="T3" fmla="*/ 16860 h 16860"/>
              <a:gd name="T4" fmla="*/ 0 w 21052"/>
              <a:gd name="T5" fmla="*/ 16860 h 16860"/>
              <a:gd name="T6" fmla="*/ 4249 w 21052"/>
              <a:gd name="T7" fmla="*/ 954 h 16860"/>
              <a:gd name="T8" fmla="*/ 5455 w 21052"/>
              <a:gd name="T9" fmla="*/ 0 h 16860"/>
              <a:gd name="T10" fmla="*/ 19661 w 21052"/>
              <a:gd name="T11" fmla="*/ 0 h 16860"/>
              <a:gd name="T12" fmla="*/ 20867 w 21052"/>
              <a:gd name="T13" fmla="*/ 1526 h 16860"/>
            </a:gdLst>
            <a:ahLst/>
            <a:cxnLst>
              <a:cxn ang="0">
                <a:pos x="T0" y="T1"/>
              </a:cxn>
              <a:cxn ang="0">
                <a:pos x="T2" y="T3"/>
              </a:cxn>
              <a:cxn ang="0">
                <a:pos x="T4" y="T5"/>
              </a:cxn>
              <a:cxn ang="0">
                <a:pos x="T6" y="T7"/>
              </a:cxn>
              <a:cxn ang="0">
                <a:pos x="T8" y="T9"/>
              </a:cxn>
              <a:cxn ang="0">
                <a:pos x="T10" y="T11"/>
              </a:cxn>
              <a:cxn ang="0">
                <a:pos x="T12" y="T13"/>
              </a:cxn>
            </a:cxnLst>
            <a:rect l="0" t="0" r="r" b="b"/>
            <a:pathLst>
              <a:path w="21052" h="16860">
                <a:moveTo>
                  <a:pt x="20867" y="1526"/>
                </a:moveTo>
                <a:cubicBezTo>
                  <a:pt x="16770" y="16860"/>
                  <a:pt x="16770" y="16860"/>
                  <a:pt x="16770" y="16860"/>
                </a:cubicBezTo>
                <a:cubicBezTo>
                  <a:pt x="0" y="16860"/>
                  <a:pt x="0" y="16860"/>
                  <a:pt x="0" y="16860"/>
                </a:cubicBezTo>
                <a:cubicBezTo>
                  <a:pt x="4249" y="954"/>
                  <a:pt x="4249" y="954"/>
                  <a:pt x="4249" y="954"/>
                </a:cubicBezTo>
                <a:cubicBezTo>
                  <a:pt x="4383" y="395"/>
                  <a:pt x="4881" y="0"/>
                  <a:pt x="5455" y="0"/>
                </a:cubicBezTo>
                <a:cubicBezTo>
                  <a:pt x="19661" y="0"/>
                  <a:pt x="19661" y="0"/>
                  <a:pt x="19661" y="0"/>
                </a:cubicBezTo>
                <a:cubicBezTo>
                  <a:pt x="20460" y="0"/>
                  <a:pt x="21052" y="748"/>
                  <a:pt x="20867" y="1526"/>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474B5961-3499-4E20-FFC6-44E1DDD736BA}"/>
              </a:ext>
            </a:extLst>
          </p:cNvPr>
          <p:cNvSpPr>
            <a:spLocks/>
          </p:cNvSpPr>
          <p:nvPr userDrawn="1"/>
        </p:nvSpPr>
        <p:spPr bwMode="ltGray">
          <a:xfrm>
            <a:off x="8847898" y="2481774"/>
            <a:ext cx="11256202" cy="8827576"/>
          </a:xfrm>
          <a:custGeom>
            <a:avLst/>
            <a:gdLst>
              <a:gd name="T0" fmla="*/ 21501 w 21501"/>
              <a:gd name="T1" fmla="*/ 0 h 16860"/>
              <a:gd name="T2" fmla="*/ 21501 w 21501"/>
              <a:gd name="T3" fmla="*/ 16860 h 16860"/>
              <a:gd name="T4" fmla="*/ 16770 w 21501"/>
              <a:gd name="T5" fmla="*/ 16860 h 16860"/>
              <a:gd name="T6" fmla="*/ 14882 w 21501"/>
              <a:gd name="T7" fmla="*/ 16860 h 16860"/>
              <a:gd name="T8" fmla="*/ 0 w 21501"/>
              <a:gd name="T9" fmla="*/ 16860 h 16860"/>
              <a:gd name="T10" fmla="*/ 4249 w 21501"/>
              <a:gd name="T11" fmla="*/ 954 h 16860"/>
              <a:gd name="T12" fmla="*/ 5455 w 21501"/>
              <a:gd name="T13" fmla="*/ 0 h 16860"/>
              <a:gd name="T14" fmla="*/ 14882 w 21501"/>
              <a:gd name="T15" fmla="*/ 0 h 16860"/>
              <a:gd name="T16" fmla="*/ 19661 w 21501"/>
              <a:gd name="T17" fmla="*/ 0 h 16860"/>
              <a:gd name="T18" fmla="*/ 21501 w 21501"/>
              <a:gd name="T19" fmla="*/ 0 h 16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01" h="16860">
                <a:moveTo>
                  <a:pt x="21501" y="0"/>
                </a:moveTo>
                <a:cubicBezTo>
                  <a:pt x="21501" y="16860"/>
                  <a:pt x="21501" y="16860"/>
                  <a:pt x="21501" y="16860"/>
                </a:cubicBezTo>
                <a:cubicBezTo>
                  <a:pt x="16770" y="16860"/>
                  <a:pt x="16770" y="16860"/>
                  <a:pt x="16770" y="16860"/>
                </a:cubicBezTo>
                <a:cubicBezTo>
                  <a:pt x="14882" y="16860"/>
                  <a:pt x="14882" y="16860"/>
                  <a:pt x="14882" y="16860"/>
                </a:cubicBezTo>
                <a:cubicBezTo>
                  <a:pt x="0" y="16860"/>
                  <a:pt x="0" y="16860"/>
                  <a:pt x="0" y="16860"/>
                </a:cubicBezTo>
                <a:cubicBezTo>
                  <a:pt x="4249" y="954"/>
                  <a:pt x="4249" y="954"/>
                  <a:pt x="4249" y="954"/>
                </a:cubicBezTo>
                <a:cubicBezTo>
                  <a:pt x="4383" y="395"/>
                  <a:pt x="4881" y="0"/>
                  <a:pt x="5455" y="0"/>
                </a:cubicBezTo>
                <a:cubicBezTo>
                  <a:pt x="14882" y="0"/>
                  <a:pt x="14882" y="0"/>
                  <a:pt x="14882" y="0"/>
                </a:cubicBezTo>
                <a:cubicBezTo>
                  <a:pt x="19661" y="0"/>
                  <a:pt x="19661" y="0"/>
                  <a:pt x="19661" y="0"/>
                </a:cubicBezTo>
                <a:lnTo>
                  <a:pt x="21501" y="0"/>
                </a:lnTo>
                <a:close/>
              </a:path>
            </a:pathLst>
          </a:custGeom>
          <a:solidFill>
            <a:srgbClr val="2D2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01_Frame 4 [PHJU] (JU-Free)">
            <a:extLst>
              <a:ext uri="{FF2B5EF4-FFF2-40B4-BE49-F238E27FC236}">
                <a16:creationId xmlns:a16="http://schemas.microsoft.com/office/drawing/2014/main" id="{46D0CF26-479C-8E3E-DEBA-1BA4C5508C8B}"/>
              </a:ext>
            </a:extLst>
          </p:cNvPr>
          <p:cNvSpPr>
            <a:spLocks noGrp="1"/>
          </p:cNvSpPr>
          <p:nvPr>
            <p:ph type="pic" sz="quarter" idx="10" hasCustomPrompt="1"/>
          </p:nvPr>
        </p:nvSpPr>
        <p:spPr>
          <a:xfrm>
            <a:off x="10209113" y="2481774"/>
            <a:ext cx="9894987" cy="8827576"/>
          </a:xfrm>
          <a:custGeom>
            <a:avLst/>
            <a:gdLst>
              <a:gd name="connsiteX0" fmla="*/ 1731279 w 6000750"/>
              <a:gd name="connsiteY0" fmla="*/ 0 h 5353050"/>
              <a:gd name="connsiteX1" fmla="*/ 6000750 w 6000750"/>
              <a:gd name="connsiteY1" fmla="*/ 0 h 5353050"/>
              <a:gd name="connsiteX2" fmla="*/ 6000750 w 6000750"/>
              <a:gd name="connsiteY2" fmla="*/ 247024 h 5353050"/>
              <a:gd name="connsiteX3" fmla="*/ 6000750 w 6000750"/>
              <a:gd name="connsiteY3" fmla="*/ 486329 h 5353050"/>
              <a:gd name="connsiteX4" fmla="*/ 6000750 w 6000750"/>
              <a:gd name="connsiteY4" fmla="*/ 718038 h 5353050"/>
              <a:gd name="connsiteX5" fmla="*/ 6000750 w 6000750"/>
              <a:gd name="connsiteY5" fmla="*/ 942273 h 5353050"/>
              <a:gd name="connsiteX6" fmla="*/ 6000750 w 6000750"/>
              <a:gd name="connsiteY6" fmla="*/ 1368811 h 5353050"/>
              <a:gd name="connsiteX7" fmla="*/ 6000750 w 6000750"/>
              <a:gd name="connsiteY7" fmla="*/ 1766925 h 5353050"/>
              <a:gd name="connsiteX8" fmla="*/ 6000750 w 6000750"/>
              <a:gd name="connsiteY8" fmla="*/ 2137594 h 5353050"/>
              <a:gd name="connsiteX9" fmla="*/ 6000750 w 6000750"/>
              <a:gd name="connsiteY9" fmla="*/ 2481798 h 5353050"/>
              <a:gd name="connsiteX10" fmla="*/ 6000750 w 6000750"/>
              <a:gd name="connsiteY10" fmla="*/ 2800517 h 5353050"/>
              <a:gd name="connsiteX11" fmla="*/ 6000750 w 6000750"/>
              <a:gd name="connsiteY11" fmla="*/ 3094732 h 5353050"/>
              <a:gd name="connsiteX12" fmla="*/ 6000750 w 6000750"/>
              <a:gd name="connsiteY12" fmla="*/ 3365423 h 5353050"/>
              <a:gd name="connsiteX13" fmla="*/ 6000750 w 6000750"/>
              <a:gd name="connsiteY13" fmla="*/ 3613570 h 5353050"/>
              <a:gd name="connsiteX14" fmla="*/ 6000750 w 6000750"/>
              <a:gd name="connsiteY14" fmla="*/ 3840154 h 5353050"/>
              <a:gd name="connsiteX15" fmla="*/ 6000750 w 6000750"/>
              <a:gd name="connsiteY15" fmla="*/ 4046153 h 5353050"/>
              <a:gd name="connsiteX16" fmla="*/ 6000750 w 6000750"/>
              <a:gd name="connsiteY16" fmla="*/ 4232549 h 5353050"/>
              <a:gd name="connsiteX17" fmla="*/ 6000750 w 6000750"/>
              <a:gd name="connsiteY17" fmla="*/ 4400322 h 5353050"/>
              <a:gd name="connsiteX18" fmla="*/ 6000750 w 6000750"/>
              <a:gd name="connsiteY18" fmla="*/ 4550452 h 5353050"/>
              <a:gd name="connsiteX19" fmla="*/ 6000750 w 6000750"/>
              <a:gd name="connsiteY19" fmla="*/ 4683919 h 5353050"/>
              <a:gd name="connsiteX20" fmla="*/ 6000750 w 6000750"/>
              <a:gd name="connsiteY20" fmla="*/ 4801703 h 5353050"/>
              <a:gd name="connsiteX21" fmla="*/ 6000750 w 6000750"/>
              <a:gd name="connsiteY21" fmla="*/ 4904785 h 5353050"/>
              <a:gd name="connsiteX22" fmla="*/ 6000750 w 6000750"/>
              <a:gd name="connsiteY22" fmla="*/ 4994144 h 5353050"/>
              <a:gd name="connsiteX23" fmla="*/ 6000750 w 6000750"/>
              <a:gd name="connsiteY23" fmla="*/ 5070761 h 5353050"/>
              <a:gd name="connsiteX24" fmla="*/ 6000750 w 6000750"/>
              <a:gd name="connsiteY24" fmla="*/ 5135615 h 5353050"/>
              <a:gd name="connsiteX25" fmla="*/ 6000750 w 6000750"/>
              <a:gd name="connsiteY25" fmla="*/ 5189688 h 5353050"/>
              <a:gd name="connsiteX26" fmla="*/ 6000750 w 6000750"/>
              <a:gd name="connsiteY26" fmla="*/ 5233959 h 5353050"/>
              <a:gd name="connsiteX27" fmla="*/ 6000750 w 6000750"/>
              <a:gd name="connsiteY27" fmla="*/ 5269409 h 5353050"/>
              <a:gd name="connsiteX28" fmla="*/ 6000750 w 6000750"/>
              <a:gd name="connsiteY28" fmla="*/ 5297017 h 5353050"/>
              <a:gd name="connsiteX29" fmla="*/ 6000750 w 6000750"/>
              <a:gd name="connsiteY29" fmla="*/ 5317764 h 5353050"/>
              <a:gd name="connsiteX30" fmla="*/ 6000750 w 6000750"/>
              <a:gd name="connsiteY30" fmla="*/ 5342595 h 5353050"/>
              <a:gd name="connsiteX31" fmla="*/ 6000750 w 6000750"/>
              <a:gd name="connsiteY31" fmla="*/ 5351743 h 5353050"/>
              <a:gd name="connsiteX32" fmla="*/ 6000750 w 6000750"/>
              <a:gd name="connsiteY32" fmla="*/ 5353050 h 5353050"/>
              <a:gd name="connsiteX33" fmla="*/ 5723837 w 6000750"/>
              <a:gd name="connsiteY33" fmla="*/ 5353050 h 5353050"/>
              <a:gd name="connsiteX34" fmla="*/ 5455577 w 6000750"/>
              <a:gd name="connsiteY34" fmla="*/ 5353050 h 5353050"/>
              <a:gd name="connsiteX35" fmla="*/ 5195832 w 6000750"/>
              <a:gd name="connsiteY35" fmla="*/ 5353050 h 5353050"/>
              <a:gd name="connsiteX36" fmla="*/ 4944466 w 6000750"/>
              <a:gd name="connsiteY36" fmla="*/ 5353050 h 5353050"/>
              <a:gd name="connsiteX37" fmla="*/ 4466317 w 6000750"/>
              <a:gd name="connsiteY37" fmla="*/ 5353050 h 5353050"/>
              <a:gd name="connsiteX38" fmla="*/ 4020034 w 6000750"/>
              <a:gd name="connsiteY38" fmla="*/ 5353050 h 5353050"/>
              <a:gd name="connsiteX39" fmla="*/ 3604515 w 6000750"/>
              <a:gd name="connsiteY39" fmla="*/ 5353050 h 5353050"/>
              <a:gd name="connsiteX40" fmla="*/ 3218664 w 6000750"/>
              <a:gd name="connsiteY40" fmla="*/ 5353050 h 5353050"/>
              <a:gd name="connsiteX41" fmla="*/ 2861381 w 6000750"/>
              <a:gd name="connsiteY41" fmla="*/ 5353050 h 5353050"/>
              <a:gd name="connsiteX42" fmla="*/ 2531566 w 6000750"/>
              <a:gd name="connsiteY42" fmla="*/ 5353050 h 5353050"/>
              <a:gd name="connsiteX43" fmla="*/ 2228123 w 6000750"/>
              <a:gd name="connsiteY43" fmla="*/ 5353050 h 5353050"/>
              <a:gd name="connsiteX44" fmla="*/ 1949951 w 6000750"/>
              <a:gd name="connsiteY44" fmla="*/ 5353050 h 5353050"/>
              <a:gd name="connsiteX45" fmla="*/ 1695952 w 6000750"/>
              <a:gd name="connsiteY45" fmla="*/ 5353050 h 5353050"/>
              <a:gd name="connsiteX46" fmla="*/ 1465027 w 6000750"/>
              <a:gd name="connsiteY46" fmla="*/ 5353050 h 5353050"/>
              <a:gd name="connsiteX47" fmla="*/ 1256078 w 6000750"/>
              <a:gd name="connsiteY47" fmla="*/ 5353050 h 5353050"/>
              <a:gd name="connsiteX48" fmla="*/ 1068005 w 6000750"/>
              <a:gd name="connsiteY48" fmla="*/ 5353050 h 5353050"/>
              <a:gd name="connsiteX49" fmla="*/ 899710 w 6000750"/>
              <a:gd name="connsiteY49" fmla="*/ 5353050 h 5353050"/>
              <a:gd name="connsiteX50" fmla="*/ 750094 w 6000750"/>
              <a:gd name="connsiteY50" fmla="*/ 5353050 h 5353050"/>
              <a:gd name="connsiteX51" fmla="*/ 618059 w 6000750"/>
              <a:gd name="connsiteY51" fmla="*/ 5353050 h 5353050"/>
              <a:gd name="connsiteX52" fmla="*/ 502505 w 6000750"/>
              <a:gd name="connsiteY52" fmla="*/ 5353050 h 5353050"/>
              <a:gd name="connsiteX53" fmla="*/ 402333 w 6000750"/>
              <a:gd name="connsiteY53" fmla="*/ 5353050 h 5353050"/>
              <a:gd name="connsiteX54" fmla="*/ 316446 w 6000750"/>
              <a:gd name="connsiteY54" fmla="*/ 5353050 h 5353050"/>
              <a:gd name="connsiteX55" fmla="*/ 243744 w 6000750"/>
              <a:gd name="connsiteY55" fmla="*/ 5353050 h 5353050"/>
              <a:gd name="connsiteX56" fmla="*/ 183129 w 6000750"/>
              <a:gd name="connsiteY56" fmla="*/ 5353050 h 5353050"/>
              <a:gd name="connsiteX57" fmla="*/ 133501 w 6000750"/>
              <a:gd name="connsiteY57" fmla="*/ 5353050 h 5353050"/>
              <a:gd name="connsiteX58" fmla="*/ 93762 w 6000750"/>
              <a:gd name="connsiteY58" fmla="*/ 5353050 h 5353050"/>
              <a:gd name="connsiteX59" fmla="*/ 62813 w 6000750"/>
              <a:gd name="connsiteY59" fmla="*/ 5353050 h 5353050"/>
              <a:gd name="connsiteX60" fmla="*/ 39556 w 6000750"/>
              <a:gd name="connsiteY60" fmla="*/ 5353050 h 5353050"/>
              <a:gd name="connsiteX61" fmla="*/ 11721 w 6000750"/>
              <a:gd name="connsiteY61" fmla="*/ 5353050 h 5353050"/>
              <a:gd name="connsiteX62" fmla="*/ 1465 w 6000750"/>
              <a:gd name="connsiteY62" fmla="*/ 5353050 h 5353050"/>
              <a:gd name="connsiteX63" fmla="*/ 0 w 6000750"/>
              <a:gd name="connsiteY63" fmla="*/ 5353050 h 5353050"/>
              <a:gd name="connsiteX64" fmla="*/ 1348772 w 6000750"/>
              <a:gd name="connsiteY64" fmla="*/ 302895 h 5353050"/>
              <a:gd name="connsiteX65" fmla="*/ 1731279 w 6000750"/>
              <a:gd name="connsiteY65" fmla="*/ 0 h 535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00750" h="5353050">
                <a:moveTo>
                  <a:pt x="1731279" y="0"/>
                </a:moveTo>
                <a:lnTo>
                  <a:pt x="6000750" y="0"/>
                </a:lnTo>
                <a:lnTo>
                  <a:pt x="6000750" y="247024"/>
                </a:lnTo>
                <a:lnTo>
                  <a:pt x="6000750" y="486329"/>
                </a:lnTo>
                <a:lnTo>
                  <a:pt x="6000750" y="718038"/>
                </a:lnTo>
                <a:lnTo>
                  <a:pt x="6000750" y="942273"/>
                </a:lnTo>
                <a:lnTo>
                  <a:pt x="6000750" y="1368811"/>
                </a:lnTo>
                <a:lnTo>
                  <a:pt x="6000750" y="1766925"/>
                </a:lnTo>
                <a:lnTo>
                  <a:pt x="6000750" y="2137594"/>
                </a:lnTo>
                <a:lnTo>
                  <a:pt x="6000750" y="2481798"/>
                </a:lnTo>
                <a:lnTo>
                  <a:pt x="6000750" y="2800517"/>
                </a:lnTo>
                <a:lnTo>
                  <a:pt x="6000750" y="3094732"/>
                </a:lnTo>
                <a:lnTo>
                  <a:pt x="6000750" y="3365423"/>
                </a:lnTo>
                <a:lnTo>
                  <a:pt x="6000750" y="3613570"/>
                </a:lnTo>
                <a:lnTo>
                  <a:pt x="6000750" y="3840154"/>
                </a:lnTo>
                <a:lnTo>
                  <a:pt x="6000750" y="4046153"/>
                </a:lnTo>
                <a:lnTo>
                  <a:pt x="6000750" y="4232549"/>
                </a:lnTo>
                <a:lnTo>
                  <a:pt x="6000750" y="4400322"/>
                </a:lnTo>
                <a:lnTo>
                  <a:pt x="6000750" y="4550452"/>
                </a:lnTo>
                <a:lnTo>
                  <a:pt x="6000750" y="4683919"/>
                </a:lnTo>
                <a:lnTo>
                  <a:pt x="6000750" y="4801703"/>
                </a:lnTo>
                <a:lnTo>
                  <a:pt x="6000750" y="4904785"/>
                </a:lnTo>
                <a:lnTo>
                  <a:pt x="6000750" y="4994144"/>
                </a:lnTo>
                <a:lnTo>
                  <a:pt x="6000750" y="5070761"/>
                </a:lnTo>
                <a:lnTo>
                  <a:pt x="6000750" y="5135615"/>
                </a:lnTo>
                <a:lnTo>
                  <a:pt x="6000750" y="5189688"/>
                </a:lnTo>
                <a:lnTo>
                  <a:pt x="6000750" y="5233959"/>
                </a:lnTo>
                <a:lnTo>
                  <a:pt x="6000750" y="5269409"/>
                </a:lnTo>
                <a:lnTo>
                  <a:pt x="6000750" y="5297017"/>
                </a:lnTo>
                <a:lnTo>
                  <a:pt x="6000750" y="5317764"/>
                </a:lnTo>
                <a:lnTo>
                  <a:pt x="6000750" y="5342595"/>
                </a:lnTo>
                <a:lnTo>
                  <a:pt x="6000750" y="5351743"/>
                </a:lnTo>
                <a:lnTo>
                  <a:pt x="6000750" y="5353050"/>
                </a:lnTo>
                <a:lnTo>
                  <a:pt x="5723837" y="5353050"/>
                </a:lnTo>
                <a:lnTo>
                  <a:pt x="5455577" y="5353050"/>
                </a:lnTo>
                <a:lnTo>
                  <a:pt x="5195832" y="5353050"/>
                </a:lnTo>
                <a:lnTo>
                  <a:pt x="4944466" y="5353050"/>
                </a:lnTo>
                <a:lnTo>
                  <a:pt x="4466317" y="5353050"/>
                </a:lnTo>
                <a:lnTo>
                  <a:pt x="4020034" y="5353050"/>
                </a:lnTo>
                <a:lnTo>
                  <a:pt x="3604515" y="5353050"/>
                </a:lnTo>
                <a:lnTo>
                  <a:pt x="3218664" y="5353050"/>
                </a:lnTo>
                <a:lnTo>
                  <a:pt x="2861381" y="5353050"/>
                </a:lnTo>
                <a:lnTo>
                  <a:pt x="2531566" y="5353050"/>
                </a:lnTo>
                <a:lnTo>
                  <a:pt x="2228123" y="5353050"/>
                </a:lnTo>
                <a:lnTo>
                  <a:pt x="1949951" y="5353050"/>
                </a:lnTo>
                <a:lnTo>
                  <a:pt x="1695952" y="5353050"/>
                </a:lnTo>
                <a:lnTo>
                  <a:pt x="1465027" y="5353050"/>
                </a:lnTo>
                <a:lnTo>
                  <a:pt x="1256078" y="5353050"/>
                </a:lnTo>
                <a:lnTo>
                  <a:pt x="1068005" y="5353050"/>
                </a:lnTo>
                <a:lnTo>
                  <a:pt x="899710" y="5353050"/>
                </a:lnTo>
                <a:lnTo>
                  <a:pt x="750094" y="5353050"/>
                </a:lnTo>
                <a:lnTo>
                  <a:pt x="618059" y="5353050"/>
                </a:lnTo>
                <a:lnTo>
                  <a:pt x="502505" y="5353050"/>
                </a:lnTo>
                <a:lnTo>
                  <a:pt x="402333" y="5353050"/>
                </a:lnTo>
                <a:lnTo>
                  <a:pt x="316446" y="5353050"/>
                </a:lnTo>
                <a:lnTo>
                  <a:pt x="243744" y="5353050"/>
                </a:lnTo>
                <a:lnTo>
                  <a:pt x="183129" y="5353050"/>
                </a:lnTo>
                <a:lnTo>
                  <a:pt x="133501" y="5353050"/>
                </a:lnTo>
                <a:lnTo>
                  <a:pt x="93762" y="5353050"/>
                </a:lnTo>
                <a:lnTo>
                  <a:pt x="62813" y="5353050"/>
                </a:lnTo>
                <a:lnTo>
                  <a:pt x="39556" y="5353050"/>
                </a:lnTo>
                <a:lnTo>
                  <a:pt x="11721" y="5353050"/>
                </a:lnTo>
                <a:lnTo>
                  <a:pt x="1465" y="5353050"/>
                </a:lnTo>
                <a:lnTo>
                  <a:pt x="0" y="5353050"/>
                </a:lnTo>
                <a:cubicBezTo>
                  <a:pt x="1348772" y="302895"/>
                  <a:pt x="1348772" y="302895"/>
                  <a:pt x="1348772" y="302895"/>
                </a:cubicBezTo>
                <a:cubicBezTo>
                  <a:pt x="1390991" y="125413"/>
                  <a:pt x="1549072" y="0"/>
                  <a:pt x="1731279"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buFontTx/>
              <a:buNone/>
              <a:defRPr sz="2309">
                <a:solidFill>
                  <a:schemeClr val="tx1"/>
                </a:solidFill>
              </a:defRPr>
            </a:lvl1pPr>
          </a:lstStyle>
          <a:p>
            <a:r>
              <a:rPr lang="nl-NL"/>
              <a:t>[Klik op het pictogram om een afbeelding in te voegen]</a:t>
            </a:r>
          </a:p>
        </p:txBody>
      </p:sp>
      <p:sp>
        <p:nvSpPr>
          <p:cNvPr id="2" name="02_Title 5 (JU-Free)">
            <a:extLst>
              <a:ext uri="{FF2B5EF4-FFF2-40B4-BE49-F238E27FC236}">
                <a16:creationId xmlns:a16="http://schemas.microsoft.com/office/drawing/2014/main" id="{56B1AAAC-F8F2-4B30-95E0-2028FB7B6CDF}"/>
              </a:ext>
            </a:extLst>
          </p:cNvPr>
          <p:cNvSpPr>
            <a:spLocks noGrp="1"/>
          </p:cNvSpPr>
          <p:nvPr>
            <p:ph type="title" hasCustomPrompt="1"/>
          </p:nvPr>
        </p:nvSpPr>
        <p:spPr>
          <a:xfrm>
            <a:off x="1214623" y="2714006"/>
            <a:ext cx="7329620" cy="1872564"/>
          </a:xfrm>
        </p:spPr>
        <p:txBody>
          <a:bodyPr anchor="b"/>
          <a:lstStyle>
            <a:lvl1pPr>
              <a:defRPr sz="14017">
                <a:solidFill>
                  <a:schemeClr val="accent1"/>
                </a:solidFill>
              </a:defRPr>
            </a:lvl1pPr>
          </a:lstStyle>
          <a:p>
            <a:r>
              <a:rPr lang="nl-NL"/>
              <a:t>[Titel]</a:t>
            </a:r>
            <a:endParaRPr lang="de-DE"/>
          </a:p>
        </p:txBody>
      </p:sp>
      <p:sp>
        <p:nvSpPr>
          <p:cNvPr id="3" name="03_Subtitle 6 [PHJU] (JU-Free)"/>
          <p:cNvSpPr>
            <a:spLocks noGrp="1"/>
          </p:cNvSpPr>
          <p:nvPr>
            <p:ph type="subTitle" idx="1" hasCustomPrompt="1"/>
          </p:nvPr>
        </p:nvSpPr>
        <p:spPr>
          <a:xfrm>
            <a:off x="1214623" y="4733172"/>
            <a:ext cx="7329620" cy="586411"/>
          </a:xfrm>
        </p:spPr>
        <p:txBody>
          <a:bodyPr/>
          <a:lstStyle>
            <a:lvl1pPr marL="0" indent="0" algn="l">
              <a:buNone/>
              <a:defRPr sz="3710">
                <a:solidFill>
                  <a:srgbClr val="FFFFFF"/>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a:t>[Subtitel]</a:t>
            </a:r>
          </a:p>
        </p:txBody>
      </p:sp>
      <p:sp>
        <p:nvSpPr>
          <p:cNvPr id="12" name="04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a:xfrm>
            <a:off x="1214623" y="9068423"/>
            <a:ext cx="6282531" cy="1361311"/>
          </a:xfrm>
        </p:spPr>
        <p:txBody>
          <a:bodyPr/>
          <a:lstStyle>
            <a:lvl1pPr marL="0" indent="0">
              <a:spcAft>
                <a:spcPts val="0"/>
              </a:spcAft>
              <a:buNone/>
              <a:defRPr sz="2968">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[Naam</a:t>
            </a:r>
            <a:br>
              <a:rPr lang="nl-NL"/>
            </a:br>
            <a:r>
              <a:rPr lang="nl-NL"/>
              <a:t>Datum</a:t>
            </a:r>
            <a:br>
              <a:rPr lang="nl-NL"/>
            </a:br>
            <a:r>
              <a:rPr lang="nl-NL"/>
              <a:t>Locatie]</a:t>
            </a:r>
          </a:p>
          <a:p>
            <a:pPr lvl="0"/>
            <a:r>
              <a:rPr lang="nl-NL"/>
              <a:t>JU-LEVEL1=Standaard</a:t>
            </a:r>
          </a:p>
        </p:txBody>
      </p:sp>
    </p:spTree>
    <p:extLst>
      <p:ext uri="{BB962C8B-B14F-4D97-AF65-F5344CB8AC3E}">
        <p14:creationId xmlns:p14="http://schemas.microsoft.com/office/powerpoint/2010/main" val="2095384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dia met afbeelding #3]">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FDE6D91E-C91F-AD39-28F1-4B0FCB73FC00}"/>
              </a:ext>
            </a:extLst>
          </p:cNvPr>
          <p:cNvSpPr>
            <a:spLocks noChangeArrowheads="1"/>
          </p:cNvSpPr>
          <p:nvPr userDrawn="1"/>
        </p:nvSpPr>
        <p:spPr bwMode="ltGray">
          <a:xfrm>
            <a:off x="0" y="0"/>
            <a:ext cx="20104100" cy="11309350"/>
          </a:xfrm>
          <a:prstGeom prst="rect">
            <a:avLst/>
          </a:prstGeom>
          <a:solidFill>
            <a:srgbClr val="D1B7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solidFill>
                <a:prstClr val="black"/>
              </a:solidFill>
              <a:latin typeface="Calibri" panose="020F0502020204030204"/>
            </a:endParaRPr>
          </a:p>
        </p:txBody>
      </p:sp>
      <p:sp>
        <p:nvSpPr>
          <p:cNvPr id="8" name="Frame 2">
            <a:extLst>
              <a:ext uri="{FF2B5EF4-FFF2-40B4-BE49-F238E27FC236}">
                <a16:creationId xmlns:a16="http://schemas.microsoft.com/office/drawing/2014/main" id="{3BA96FEA-355E-4EAC-B4EA-BD2BD1FAFB11}"/>
              </a:ext>
            </a:extLst>
          </p:cNvPr>
          <p:cNvSpPr>
            <a:spLocks/>
          </p:cNvSpPr>
          <p:nvPr userDrawn="1"/>
        </p:nvSpPr>
        <p:spPr bwMode="ltGray">
          <a:xfrm>
            <a:off x="0" y="0"/>
            <a:ext cx="11214318" cy="11309350"/>
          </a:xfrm>
          <a:custGeom>
            <a:avLst/>
            <a:gdLst>
              <a:gd name="T0" fmla="*/ 21266 w 21420"/>
              <a:gd name="T1" fmla="*/ 1466 h 21600"/>
              <a:gd name="T2" fmla="*/ 16142 w 21420"/>
              <a:gd name="T3" fmla="*/ 20646 h 21600"/>
              <a:gd name="T4" fmla="*/ 14936 w 21420"/>
              <a:gd name="T5" fmla="*/ 21600 h 21600"/>
              <a:gd name="T6" fmla="*/ 730 w 21420"/>
              <a:gd name="T7" fmla="*/ 21600 h 21600"/>
              <a:gd name="T8" fmla="*/ 0 w 21420"/>
              <a:gd name="T9" fmla="*/ 21363 h 21600"/>
              <a:gd name="T10" fmla="*/ 0 w 21420"/>
              <a:gd name="T11" fmla="*/ 18294 h 21600"/>
              <a:gd name="T12" fmla="*/ 4648 w 21420"/>
              <a:gd name="T13" fmla="*/ 894 h 21600"/>
              <a:gd name="T14" fmla="*/ 5474 w 21420"/>
              <a:gd name="T15" fmla="*/ 0 h 21600"/>
              <a:gd name="T16" fmla="*/ 20443 w 21420"/>
              <a:gd name="T17" fmla="*/ 0 h 21600"/>
              <a:gd name="T18" fmla="*/ 21266 w 21420"/>
              <a:gd name="T19" fmla="*/ 146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20" h="21600">
                <a:moveTo>
                  <a:pt x="21266" y="1466"/>
                </a:moveTo>
                <a:cubicBezTo>
                  <a:pt x="16142" y="20646"/>
                  <a:pt x="16142" y="20646"/>
                  <a:pt x="16142" y="20646"/>
                </a:cubicBezTo>
                <a:cubicBezTo>
                  <a:pt x="16008" y="21205"/>
                  <a:pt x="15510" y="21600"/>
                  <a:pt x="14936" y="21600"/>
                </a:cubicBezTo>
                <a:cubicBezTo>
                  <a:pt x="730" y="21600"/>
                  <a:pt x="730" y="21600"/>
                  <a:pt x="730" y="21600"/>
                </a:cubicBezTo>
                <a:cubicBezTo>
                  <a:pt x="454" y="21600"/>
                  <a:pt x="203" y="21511"/>
                  <a:pt x="0" y="21363"/>
                </a:cubicBezTo>
                <a:cubicBezTo>
                  <a:pt x="0" y="18294"/>
                  <a:pt x="0" y="18294"/>
                  <a:pt x="0" y="18294"/>
                </a:cubicBezTo>
                <a:cubicBezTo>
                  <a:pt x="4648" y="894"/>
                  <a:pt x="4648" y="894"/>
                  <a:pt x="4648" y="894"/>
                </a:cubicBezTo>
                <a:cubicBezTo>
                  <a:pt x="4751" y="463"/>
                  <a:pt x="5070" y="130"/>
                  <a:pt x="5474" y="0"/>
                </a:cubicBezTo>
                <a:cubicBezTo>
                  <a:pt x="20443" y="0"/>
                  <a:pt x="20443" y="0"/>
                  <a:pt x="20443" y="0"/>
                </a:cubicBezTo>
                <a:cubicBezTo>
                  <a:pt x="21036" y="192"/>
                  <a:pt x="21420" y="819"/>
                  <a:pt x="21266" y="1466"/>
                </a:cubicBezTo>
                <a:close/>
              </a:path>
            </a:pathLst>
          </a:custGeom>
          <a:solidFill>
            <a:srgbClr val="2D2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solidFill>
                <a:prstClr val="black"/>
              </a:solidFill>
              <a:latin typeface="Calibri" panose="020F0502020204030204"/>
            </a:endParaRPr>
          </a:p>
        </p:txBody>
      </p:sp>
      <p:sp>
        <p:nvSpPr>
          <p:cNvPr id="9" name="Frame 3">
            <a:extLst>
              <a:ext uri="{FF2B5EF4-FFF2-40B4-BE49-F238E27FC236}">
                <a16:creationId xmlns:a16="http://schemas.microsoft.com/office/drawing/2014/main" id="{4E74AEE2-F460-B9D3-E08D-43EC8A84AE5C}"/>
              </a:ext>
            </a:extLst>
          </p:cNvPr>
          <p:cNvSpPr>
            <a:spLocks/>
          </p:cNvSpPr>
          <p:nvPr userDrawn="1"/>
        </p:nvSpPr>
        <p:spPr bwMode="ltGray">
          <a:xfrm>
            <a:off x="0" y="0"/>
            <a:ext cx="9392384" cy="11309350"/>
          </a:xfrm>
          <a:custGeom>
            <a:avLst/>
            <a:gdLst>
              <a:gd name="T0" fmla="*/ 17788 w 17942"/>
              <a:gd name="T1" fmla="*/ 1466 h 21600"/>
              <a:gd name="T2" fmla="*/ 12664 w 17942"/>
              <a:gd name="T3" fmla="*/ 20646 h 21600"/>
              <a:gd name="T4" fmla="*/ 11458 w 17942"/>
              <a:gd name="T5" fmla="*/ 21600 h 21600"/>
              <a:gd name="T6" fmla="*/ 0 w 17942"/>
              <a:gd name="T7" fmla="*/ 21600 h 21600"/>
              <a:gd name="T8" fmla="*/ 0 w 17942"/>
              <a:gd name="T9" fmla="*/ 5621 h 21600"/>
              <a:gd name="T10" fmla="*/ 0 w 17942"/>
              <a:gd name="T11" fmla="*/ 5274 h 21600"/>
              <a:gd name="T12" fmla="*/ 0 w 17942"/>
              <a:gd name="T13" fmla="*/ 0 h 21600"/>
              <a:gd name="T14" fmla="*/ 1996 w 17942"/>
              <a:gd name="T15" fmla="*/ 0 h 21600"/>
              <a:gd name="T16" fmla="*/ 2277 w 17942"/>
              <a:gd name="T17" fmla="*/ 0 h 21600"/>
              <a:gd name="T18" fmla="*/ 16965 w 17942"/>
              <a:gd name="T19" fmla="*/ 0 h 21600"/>
              <a:gd name="T20" fmla="*/ 17788 w 17942"/>
              <a:gd name="T21" fmla="*/ 146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42" h="21600">
                <a:moveTo>
                  <a:pt x="17788" y="1466"/>
                </a:moveTo>
                <a:cubicBezTo>
                  <a:pt x="12664" y="20646"/>
                  <a:pt x="12664" y="20646"/>
                  <a:pt x="12664" y="20646"/>
                </a:cubicBezTo>
                <a:cubicBezTo>
                  <a:pt x="12530" y="21205"/>
                  <a:pt x="12032" y="21600"/>
                  <a:pt x="11458" y="21600"/>
                </a:cubicBezTo>
                <a:cubicBezTo>
                  <a:pt x="0" y="21600"/>
                  <a:pt x="0" y="21600"/>
                  <a:pt x="0" y="21600"/>
                </a:cubicBezTo>
                <a:cubicBezTo>
                  <a:pt x="0" y="5621"/>
                  <a:pt x="0" y="5621"/>
                  <a:pt x="0" y="5621"/>
                </a:cubicBezTo>
                <a:cubicBezTo>
                  <a:pt x="0" y="5274"/>
                  <a:pt x="0" y="5274"/>
                  <a:pt x="0" y="5274"/>
                </a:cubicBezTo>
                <a:cubicBezTo>
                  <a:pt x="0" y="0"/>
                  <a:pt x="0" y="0"/>
                  <a:pt x="0" y="0"/>
                </a:cubicBezTo>
                <a:cubicBezTo>
                  <a:pt x="1996" y="0"/>
                  <a:pt x="1996" y="0"/>
                  <a:pt x="1996" y="0"/>
                </a:cubicBezTo>
                <a:cubicBezTo>
                  <a:pt x="2277" y="0"/>
                  <a:pt x="2277" y="0"/>
                  <a:pt x="2277" y="0"/>
                </a:cubicBezTo>
                <a:cubicBezTo>
                  <a:pt x="16965" y="0"/>
                  <a:pt x="16965" y="0"/>
                  <a:pt x="16965" y="0"/>
                </a:cubicBezTo>
                <a:cubicBezTo>
                  <a:pt x="17558" y="192"/>
                  <a:pt x="17942" y="819"/>
                  <a:pt x="17788" y="1466"/>
                </a:cubicBezTo>
                <a:close/>
              </a:path>
            </a:pathLst>
          </a:custGeom>
          <a:solidFill>
            <a:schemeClr val="accent1"/>
          </a:solidFill>
          <a:ln>
            <a:noFill/>
          </a:ln>
        </p:spPr>
        <p:txBody>
          <a:bodyPr vert="horz" wrap="square" lIns="150781" tIns="75390" rIns="150781" bIns="75390" numCol="1" anchor="t" anchorCtr="0" compatLnSpc="1">
            <a:prstTxWarp prst="textNoShape">
              <a:avLst/>
            </a:prstTxWarp>
          </a:bodyPr>
          <a:lstStyle/>
          <a:p>
            <a:endParaRPr lang="nl-NL">
              <a:solidFill>
                <a:prstClr val="black"/>
              </a:solidFill>
              <a:latin typeface="Calibri" panose="020F0502020204030204"/>
            </a:endParaRPr>
          </a:p>
        </p:txBody>
      </p:sp>
      <p:sp>
        <p:nvSpPr>
          <p:cNvPr id="10" name="01_Frame 4 [PHJU] (JU-Free)">
            <a:extLst>
              <a:ext uri="{FF2B5EF4-FFF2-40B4-BE49-F238E27FC236}">
                <a16:creationId xmlns:a16="http://schemas.microsoft.com/office/drawing/2014/main" id="{ACC90CB7-00F0-6B02-0A5D-D3C811544B85}"/>
              </a:ext>
            </a:extLst>
          </p:cNvPr>
          <p:cNvSpPr txBox="1">
            <a:spLocks noGrp="1"/>
          </p:cNvSpPr>
          <p:nvPr userDrawn="1">
            <p:ph type="pic" idx="1000"/>
          </p:nvPr>
        </p:nvSpPr>
        <p:spPr>
          <a:xfrm>
            <a:off x="3" y="0"/>
            <a:ext cx="8020673" cy="11309350"/>
          </a:xfrm>
          <a:custGeom>
            <a:avLst/>
            <a:gdLst>
              <a:gd name="connsiteX0" fmla="*/ 0 w 4864085"/>
              <a:gd name="connsiteY0" fmla="*/ 0 h 6858000"/>
              <a:gd name="connsiteX1" fmla="*/ 4591641 w 4864085"/>
              <a:gd name="connsiteY1" fmla="*/ 0 h 6858000"/>
              <a:gd name="connsiteX2" fmla="*/ 4853248 w 4864085"/>
              <a:gd name="connsiteY2" fmla="*/ 465455 h 6858000"/>
              <a:gd name="connsiteX3" fmla="*/ 3224479 w 4864085"/>
              <a:gd name="connsiteY3" fmla="*/ 6555105 h 6858000"/>
              <a:gd name="connsiteX4" fmla="*/ 2841127 w 4864085"/>
              <a:gd name="connsiteY4" fmla="*/ 6858000 h 6858000"/>
              <a:gd name="connsiteX5" fmla="*/ 2840434 w 4864085"/>
              <a:gd name="connsiteY5" fmla="*/ 6858000 h 6858000"/>
              <a:gd name="connsiteX6" fmla="*/ 2835578 w 4864085"/>
              <a:gd name="connsiteY6" fmla="*/ 6858000 h 6858000"/>
              <a:gd name="connsiteX7" fmla="*/ 2822399 w 4864085"/>
              <a:gd name="connsiteY7" fmla="*/ 6858000 h 6858000"/>
              <a:gd name="connsiteX8" fmla="*/ 2796735 w 4864085"/>
              <a:gd name="connsiteY8" fmla="*/ 6858000 h 6858000"/>
              <a:gd name="connsiteX9" fmla="*/ 2754423 w 4864085"/>
              <a:gd name="connsiteY9" fmla="*/ 6858000 h 6858000"/>
              <a:gd name="connsiteX10" fmla="*/ 2691302 w 4864085"/>
              <a:gd name="connsiteY10" fmla="*/ 6858000 h 6858000"/>
              <a:gd name="connsiteX11" fmla="*/ 2603211 w 4864085"/>
              <a:gd name="connsiteY11" fmla="*/ 6858000 h 6858000"/>
              <a:gd name="connsiteX12" fmla="*/ 2548500 w 4864085"/>
              <a:gd name="connsiteY12" fmla="*/ 6858000 h 6858000"/>
              <a:gd name="connsiteX13" fmla="*/ 2485986 w 4864085"/>
              <a:gd name="connsiteY13" fmla="*/ 6858000 h 6858000"/>
              <a:gd name="connsiteX14" fmla="*/ 2415149 w 4864085"/>
              <a:gd name="connsiteY14" fmla="*/ 6858000 h 6858000"/>
              <a:gd name="connsiteX15" fmla="*/ 2335468 w 4864085"/>
              <a:gd name="connsiteY15" fmla="*/ 6858000 h 6858000"/>
              <a:gd name="connsiteX16" fmla="*/ 2246422 w 4864085"/>
              <a:gd name="connsiteY16" fmla="*/ 6858000 h 6858000"/>
              <a:gd name="connsiteX17" fmla="*/ 2147493 w 4864085"/>
              <a:gd name="connsiteY17" fmla="*/ 6858000 h 6858000"/>
              <a:gd name="connsiteX18" fmla="*/ 2038159 w 4864085"/>
              <a:gd name="connsiteY18" fmla="*/ 6858000 h 6858000"/>
              <a:gd name="connsiteX19" fmla="*/ 1917900 w 4864085"/>
              <a:gd name="connsiteY19" fmla="*/ 6858000 h 6858000"/>
              <a:gd name="connsiteX20" fmla="*/ 1786196 w 4864085"/>
              <a:gd name="connsiteY20" fmla="*/ 6858000 h 6858000"/>
              <a:gd name="connsiteX21" fmla="*/ 1642527 w 4864085"/>
              <a:gd name="connsiteY21" fmla="*/ 6858000 h 6858000"/>
              <a:gd name="connsiteX22" fmla="*/ 1486372 w 4864085"/>
              <a:gd name="connsiteY22" fmla="*/ 6858000 h 6858000"/>
              <a:gd name="connsiteX23" fmla="*/ 1317212 w 4864085"/>
              <a:gd name="connsiteY23" fmla="*/ 6858000 h 6858000"/>
              <a:gd name="connsiteX24" fmla="*/ 1134526 w 4864085"/>
              <a:gd name="connsiteY24" fmla="*/ 6858000 h 6858000"/>
              <a:gd name="connsiteX25" fmla="*/ 937794 w 4864085"/>
              <a:gd name="connsiteY25" fmla="*/ 6858000 h 6858000"/>
              <a:gd name="connsiteX26" fmla="*/ 726496 w 4864085"/>
              <a:gd name="connsiteY26" fmla="*/ 6858000 h 6858000"/>
              <a:gd name="connsiteX27" fmla="*/ 500111 w 4864085"/>
              <a:gd name="connsiteY27" fmla="*/ 6858000 h 6858000"/>
              <a:gd name="connsiteX28" fmla="*/ 258119 w 4864085"/>
              <a:gd name="connsiteY28" fmla="*/ 6858000 h 6858000"/>
              <a:gd name="connsiteX29" fmla="*/ 0 w 4864085"/>
              <a:gd name="connsiteY29" fmla="*/ 6858000 h 6858000"/>
              <a:gd name="connsiteX30" fmla="*/ 0 w 4864085"/>
              <a:gd name="connsiteY30" fmla="*/ 6856326 h 6858000"/>
              <a:gd name="connsiteX31" fmla="*/ 0 w 4864085"/>
              <a:gd name="connsiteY31" fmla="*/ 6844606 h 6858000"/>
              <a:gd name="connsiteX32" fmla="*/ 0 w 4864085"/>
              <a:gd name="connsiteY32" fmla="*/ 6812794 h 6858000"/>
              <a:gd name="connsiteX33" fmla="*/ 0 w 4864085"/>
              <a:gd name="connsiteY33" fmla="*/ 6750844 h 6858000"/>
              <a:gd name="connsiteX34" fmla="*/ 0 w 4864085"/>
              <a:gd name="connsiteY34" fmla="*/ 6705428 h 6858000"/>
              <a:gd name="connsiteX35" fmla="*/ 0 w 4864085"/>
              <a:gd name="connsiteY35" fmla="*/ 6648711 h 6858000"/>
              <a:gd name="connsiteX36" fmla="*/ 0 w 4864085"/>
              <a:gd name="connsiteY36" fmla="*/ 6579436 h 6858000"/>
              <a:gd name="connsiteX37" fmla="*/ 0 w 4864085"/>
              <a:gd name="connsiteY37" fmla="*/ 6496348 h 6858000"/>
              <a:gd name="connsiteX38" fmla="*/ 0 w 4864085"/>
              <a:gd name="connsiteY38" fmla="*/ 6398191 h 6858000"/>
              <a:gd name="connsiteX39" fmla="*/ 0 w 4864085"/>
              <a:gd name="connsiteY39" fmla="*/ 6283710 h 6858000"/>
              <a:gd name="connsiteX40" fmla="*/ 0 w 4864085"/>
              <a:gd name="connsiteY40" fmla="*/ 6151648 h 6858000"/>
              <a:gd name="connsiteX41" fmla="*/ 0 w 4864085"/>
              <a:gd name="connsiteY41" fmla="*/ 6000750 h 6858000"/>
              <a:gd name="connsiteX42" fmla="*/ 0 w 4864085"/>
              <a:gd name="connsiteY42" fmla="*/ 5829761 h 6858000"/>
              <a:gd name="connsiteX43" fmla="*/ 0 w 4864085"/>
              <a:gd name="connsiteY43" fmla="*/ 5637424 h 6858000"/>
              <a:gd name="connsiteX44" fmla="*/ 0 w 4864085"/>
              <a:gd name="connsiteY44" fmla="*/ 5422483 h 6858000"/>
              <a:gd name="connsiteX45" fmla="*/ 0 w 4864085"/>
              <a:gd name="connsiteY45" fmla="*/ 5183684 h 6858000"/>
              <a:gd name="connsiteX46" fmla="*/ 0 w 4864085"/>
              <a:gd name="connsiteY46" fmla="*/ 4919770 h 6858000"/>
              <a:gd name="connsiteX47" fmla="*/ 0 w 4864085"/>
              <a:gd name="connsiteY47" fmla="*/ 4629485 h 6858000"/>
              <a:gd name="connsiteX48" fmla="*/ 0 w 4864085"/>
              <a:gd name="connsiteY48" fmla="*/ 4311574 h 6858000"/>
              <a:gd name="connsiteX49" fmla="*/ 0 w 4864085"/>
              <a:gd name="connsiteY49" fmla="*/ 3964781 h 6858000"/>
              <a:gd name="connsiteX50" fmla="*/ 0 w 4864085"/>
              <a:gd name="connsiteY50" fmla="*/ 3587851 h 6858000"/>
              <a:gd name="connsiteX51" fmla="*/ 0 w 4864085"/>
              <a:gd name="connsiteY51" fmla="*/ 3179527 h 6858000"/>
              <a:gd name="connsiteX52" fmla="*/ 0 w 4864085"/>
              <a:gd name="connsiteY52" fmla="*/ 2738554 h 6858000"/>
              <a:gd name="connsiteX53" fmla="*/ 0 w 4864085"/>
              <a:gd name="connsiteY53" fmla="*/ 2263676 h 6858000"/>
              <a:gd name="connsiteX54" fmla="*/ 0 w 4864085"/>
              <a:gd name="connsiteY54" fmla="*/ 1753637 h 6858000"/>
              <a:gd name="connsiteX55" fmla="*/ 0 w 4864085"/>
              <a:gd name="connsiteY55" fmla="*/ 1207182 h 6858000"/>
              <a:gd name="connsiteX56" fmla="*/ 0 w 4864085"/>
              <a:gd name="connsiteY56" fmla="*/ 6230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64085" h="6858000">
                <a:moveTo>
                  <a:pt x="0" y="0"/>
                </a:moveTo>
                <a:lnTo>
                  <a:pt x="4591641" y="0"/>
                </a:lnTo>
                <a:cubicBezTo>
                  <a:pt x="4780138" y="60960"/>
                  <a:pt x="4902200" y="260033"/>
                  <a:pt x="4853248" y="465455"/>
                </a:cubicBezTo>
                <a:cubicBezTo>
                  <a:pt x="4853248" y="465455"/>
                  <a:pt x="4853248" y="465455"/>
                  <a:pt x="3224479" y="6555105"/>
                </a:cubicBezTo>
                <a:cubicBezTo>
                  <a:pt x="3181885" y="6732588"/>
                  <a:pt x="3023585" y="6858000"/>
                  <a:pt x="2841127" y="6858000"/>
                </a:cubicBezTo>
                <a:lnTo>
                  <a:pt x="2840434" y="6858000"/>
                </a:lnTo>
                <a:lnTo>
                  <a:pt x="2835578" y="6858000"/>
                </a:lnTo>
                <a:lnTo>
                  <a:pt x="2822399" y="6858000"/>
                </a:lnTo>
                <a:lnTo>
                  <a:pt x="2796735" y="6858000"/>
                </a:lnTo>
                <a:lnTo>
                  <a:pt x="2754423" y="6858000"/>
                </a:lnTo>
                <a:lnTo>
                  <a:pt x="2691302" y="6858000"/>
                </a:lnTo>
                <a:lnTo>
                  <a:pt x="2603211" y="6858000"/>
                </a:lnTo>
                <a:lnTo>
                  <a:pt x="2548500" y="6858000"/>
                </a:lnTo>
                <a:lnTo>
                  <a:pt x="2485986" y="6858000"/>
                </a:lnTo>
                <a:lnTo>
                  <a:pt x="2415149" y="6858000"/>
                </a:lnTo>
                <a:lnTo>
                  <a:pt x="2335468" y="6858000"/>
                </a:lnTo>
                <a:lnTo>
                  <a:pt x="2246422" y="6858000"/>
                </a:lnTo>
                <a:lnTo>
                  <a:pt x="2147493" y="6858000"/>
                </a:lnTo>
                <a:lnTo>
                  <a:pt x="2038159" y="6858000"/>
                </a:lnTo>
                <a:lnTo>
                  <a:pt x="1917900" y="6858000"/>
                </a:lnTo>
                <a:lnTo>
                  <a:pt x="1786196" y="6858000"/>
                </a:lnTo>
                <a:lnTo>
                  <a:pt x="1642527" y="6858000"/>
                </a:lnTo>
                <a:lnTo>
                  <a:pt x="1486372" y="6858000"/>
                </a:lnTo>
                <a:lnTo>
                  <a:pt x="1317212" y="6858000"/>
                </a:lnTo>
                <a:lnTo>
                  <a:pt x="1134526" y="6858000"/>
                </a:lnTo>
                <a:lnTo>
                  <a:pt x="937794" y="6858000"/>
                </a:lnTo>
                <a:lnTo>
                  <a:pt x="726496" y="6858000"/>
                </a:lnTo>
                <a:lnTo>
                  <a:pt x="500111" y="6858000"/>
                </a:lnTo>
                <a:lnTo>
                  <a:pt x="258119" y="6858000"/>
                </a:lnTo>
                <a:lnTo>
                  <a:pt x="0" y="6858000"/>
                </a:lnTo>
                <a:lnTo>
                  <a:pt x="0" y="6856326"/>
                </a:lnTo>
                <a:lnTo>
                  <a:pt x="0" y="6844606"/>
                </a:lnTo>
                <a:lnTo>
                  <a:pt x="0" y="681279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3964781"/>
                </a:lnTo>
                <a:lnTo>
                  <a:pt x="0" y="3587851"/>
                </a:lnTo>
                <a:lnTo>
                  <a:pt x="0" y="3179527"/>
                </a:lnTo>
                <a:lnTo>
                  <a:pt x="0" y="2738554"/>
                </a:lnTo>
                <a:lnTo>
                  <a:pt x="0" y="2263676"/>
                </a:lnTo>
                <a:lnTo>
                  <a:pt x="0" y="1753637"/>
                </a:lnTo>
                <a:lnTo>
                  <a:pt x="0" y="1207182"/>
                </a:lnTo>
                <a:lnTo>
                  <a:pt x="0" y="623055"/>
                </a:lnTo>
                <a:close/>
              </a:path>
            </a:pathLst>
          </a:custGeom>
          <a:solidFill>
            <a:schemeClr val="bg1">
              <a:lumMod val="40000"/>
              <a:lumOff val="60000"/>
            </a:schemeClr>
          </a:solidFill>
        </p:spPr>
        <p:txBody>
          <a:bodyPr wrap="square" lIns="0" tIns="0" rIns="0" bIns="0" anchor="t">
            <a:noAutofit/>
          </a:bodyPr>
          <a:lstStyle>
            <a:lvl1pPr marL="0" indent="0" algn="l" defTabSz="1507846" rtl="0" eaLnBrk="1" latinLnBrk="0" hangingPunct="1">
              <a:lnSpc>
                <a:spcPct val="100000"/>
              </a:lnSpc>
              <a:spcBef>
                <a:spcPts val="0"/>
              </a:spcBef>
              <a:spcAft>
                <a:spcPts val="3958"/>
              </a:spcAft>
              <a:buClr>
                <a:schemeClr val="accent2"/>
              </a:buClr>
              <a:buSzPct val="90000"/>
              <a:buFontTx/>
              <a:buNone/>
              <a:defRPr sz="4617" kern="1200">
                <a:solidFill>
                  <a:schemeClr val="tx1"/>
                </a:solidFill>
                <a:latin typeface="+mn-lt"/>
                <a:ea typeface="+mn-ea"/>
                <a:cs typeface="+mn-cs"/>
              </a:defRPr>
            </a:lvl1pPr>
            <a:lvl2pPr marL="534276" indent="-267138" algn="l" defTabSz="1507846" rtl="0" eaLnBrk="1" latinLnBrk="0" hangingPunct="1">
              <a:lnSpc>
                <a:spcPct val="95000"/>
              </a:lnSpc>
              <a:spcBef>
                <a:spcPts val="0"/>
              </a:spcBef>
              <a:spcAft>
                <a:spcPts val="1979"/>
              </a:spcAft>
              <a:buClr>
                <a:schemeClr val="accent2"/>
              </a:buClr>
              <a:buSzPct val="90000"/>
              <a:buFont typeface="Arial Black" panose="020B0A04020102020204" pitchFamily="34" charset="0"/>
              <a:buChar char="•"/>
              <a:defRPr sz="2391" kern="1200" baseline="0">
                <a:solidFill>
                  <a:schemeClr val="tx1"/>
                </a:solidFill>
                <a:latin typeface="+mn-lt"/>
                <a:ea typeface="+mn-ea"/>
                <a:cs typeface="+mn-cs"/>
              </a:defRPr>
            </a:lvl2pPr>
            <a:lvl3pPr marL="267138" indent="-267138" algn="l" defTabSz="1507846" rtl="0" eaLnBrk="1" latinLnBrk="0" hangingPunct="1">
              <a:lnSpc>
                <a:spcPct val="95000"/>
              </a:lnSpc>
              <a:spcBef>
                <a:spcPts val="0"/>
              </a:spcBef>
              <a:spcAft>
                <a:spcPts val="3958"/>
              </a:spcAft>
              <a:buClrTx/>
              <a:buSzPct val="100000"/>
              <a:buFont typeface="+mj-lt"/>
              <a:buAutoNum type="arabicPeriod"/>
              <a:defRPr sz="2391" kern="1200">
                <a:solidFill>
                  <a:schemeClr val="tx1"/>
                </a:solidFill>
                <a:latin typeface="+mn-lt"/>
                <a:ea typeface="+mn-ea"/>
                <a:cs typeface="+mn-cs"/>
              </a:defRPr>
            </a:lvl3pPr>
            <a:lvl4pPr marL="534276" indent="-267138" algn="l" defTabSz="1507846" rtl="0" eaLnBrk="1" latinLnBrk="0" hangingPunct="1">
              <a:lnSpc>
                <a:spcPct val="95000"/>
              </a:lnSpc>
              <a:spcBef>
                <a:spcPts val="0"/>
              </a:spcBef>
              <a:spcAft>
                <a:spcPts val="1979"/>
              </a:spcAft>
              <a:buFont typeface="+mj-lt"/>
              <a:buAutoNum type="arabicPeriod"/>
              <a:defRPr sz="2391" b="0" kern="1200">
                <a:solidFill>
                  <a:schemeClr val="tx1"/>
                </a:solidFill>
                <a:latin typeface="+mn-lt"/>
                <a:ea typeface="+mn-ea"/>
                <a:cs typeface="+mn-cs"/>
              </a:defRPr>
            </a:lvl4pPr>
            <a:lvl5pPr marL="0" indent="0" algn="l" defTabSz="1507846" rtl="0" eaLnBrk="1" latinLnBrk="0" hangingPunct="1">
              <a:lnSpc>
                <a:spcPct val="95000"/>
              </a:lnSpc>
              <a:spcBef>
                <a:spcPts val="0"/>
              </a:spcBef>
              <a:buFont typeface="+mj-lt"/>
              <a:buNone/>
              <a:defRPr sz="2391" b="0" kern="1200">
                <a:solidFill>
                  <a:schemeClr val="tx1"/>
                </a:solidFill>
                <a:latin typeface="+mn-lt"/>
                <a:ea typeface="+mn-ea"/>
                <a:cs typeface="+mn-cs"/>
              </a:defRPr>
            </a:lvl5pPr>
            <a:lvl6pPr marL="0" indent="0" algn="l" defTabSz="1507846" rtl="0" eaLnBrk="1" latinLnBrk="0" hangingPunct="1">
              <a:lnSpc>
                <a:spcPct val="85000"/>
              </a:lnSpc>
              <a:spcBef>
                <a:spcPts val="8657"/>
              </a:spcBef>
              <a:buFont typeface="+mj-lt"/>
              <a:buNone/>
              <a:defRPr sz="3710" b="0" kern="1200">
                <a:solidFill>
                  <a:schemeClr val="tx1"/>
                </a:solidFill>
                <a:latin typeface="+mj-lt"/>
                <a:ea typeface="+mn-ea"/>
                <a:cs typeface="+mn-cs"/>
              </a:defRPr>
            </a:lvl6pPr>
            <a:lvl7pPr marL="0" indent="0" algn="l" defTabSz="1507846" rtl="0" eaLnBrk="1" latinLnBrk="0" hangingPunct="1">
              <a:lnSpc>
                <a:spcPct val="95000"/>
              </a:lnSpc>
              <a:spcBef>
                <a:spcPts val="0"/>
              </a:spcBef>
              <a:buFont typeface="Arial" panose="020B0604020202020204" pitchFamily="34" charset="0"/>
              <a:buNone/>
              <a:defRPr sz="2968" b="0" kern="1200">
                <a:solidFill>
                  <a:schemeClr val="tx2"/>
                </a:solidFill>
                <a:latin typeface="+mn-lt"/>
                <a:ea typeface="+mn-ea"/>
                <a:cs typeface="+mn-cs"/>
              </a:defRPr>
            </a:lvl7pPr>
            <a:lvl8pPr marL="267138" indent="0" algn="l" defTabSz="1507846" rtl="0" eaLnBrk="1" latinLnBrk="0" hangingPunct="1">
              <a:lnSpc>
                <a:spcPct val="95000"/>
              </a:lnSpc>
              <a:spcBef>
                <a:spcPts val="0"/>
              </a:spcBef>
              <a:buFont typeface="Arial" panose="020B0604020202020204" pitchFamily="34" charset="0"/>
              <a:buNone/>
              <a:defRPr sz="2391" b="0" kern="1200">
                <a:solidFill>
                  <a:schemeClr val="tx1"/>
                </a:solidFill>
                <a:latin typeface="+mn-lt"/>
                <a:ea typeface="+mn-ea"/>
                <a:cs typeface="+mn-cs"/>
              </a:defRPr>
            </a:lvl8pPr>
            <a:lvl9pPr marL="534276" indent="0" algn="l" defTabSz="1507846" rtl="0" eaLnBrk="1" latinLnBrk="0" hangingPunct="1">
              <a:lnSpc>
                <a:spcPct val="95000"/>
              </a:lnSpc>
              <a:spcBef>
                <a:spcPts val="0"/>
              </a:spcBef>
              <a:buFont typeface="Arial" panose="020B0604020202020204" pitchFamily="34" charset="0"/>
              <a:buNone/>
              <a:defRPr sz="2391" kern="1200">
                <a:solidFill>
                  <a:schemeClr val="tx1"/>
                </a:solidFill>
                <a:latin typeface="+mn-lt"/>
                <a:ea typeface="+mn-ea"/>
                <a:cs typeface="+mn-cs"/>
              </a:defRPr>
            </a:lvl9pPr>
          </a:lstStyle>
          <a:p>
            <a:r>
              <a:rPr lang="nl-NL" sz="2391"/>
              <a:t>Klik op het pictogram als u een afbeelding wilt toevoegen</a:t>
            </a:r>
          </a:p>
        </p:txBody>
      </p:sp>
      <p:sp>
        <p:nvSpPr>
          <p:cNvPr id="2" name="02_Title 5 (JU-Free)">
            <a:extLst>
              <a:ext uri="{FF2B5EF4-FFF2-40B4-BE49-F238E27FC236}">
                <a16:creationId xmlns:a16="http://schemas.microsoft.com/office/drawing/2014/main" id="{56B1AAAC-F8F2-4B30-95E0-2028FB7B6CDF}"/>
              </a:ext>
            </a:extLst>
          </p:cNvPr>
          <p:cNvSpPr>
            <a:spLocks noGrp="1"/>
          </p:cNvSpPr>
          <p:nvPr>
            <p:ph type="title" hasCustomPrompt="1"/>
          </p:nvPr>
        </p:nvSpPr>
        <p:spPr>
          <a:xfrm>
            <a:off x="12188111" y="2714006"/>
            <a:ext cx="6722308" cy="1872564"/>
          </a:xfrm>
        </p:spPr>
        <p:txBody>
          <a:bodyPr anchor="b"/>
          <a:lstStyle>
            <a:lvl1pPr>
              <a:defRPr sz="14017">
                <a:solidFill>
                  <a:schemeClr val="accent1"/>
                </a:solidFill>
              </a:defRPr>
            </a:lvl1pPr>
          </a:lstStyle>
          <a:p>
            <a:r>
              <a:rPr lang="nl-NL"/>
              <a:t>[Titel]</a:t>
            </a:r>
            <a:endParaRPr lang="de-DE"/>
          </a:p>
        </p:txBody>
      </p:sp>
      <p:sp>
        <p:nvSpPr>
          <p:cNvPr id="3" name="03_Subtitle 6 [PHJU] (JU-Free)"/>
          <p:cNvSpPr>
            <a:spLocks noGrp="1"/>
          </p:cNvSpPr>
          <p:nvPr>
            <p:ph type="subTitle" idx="1" hasCustomPrompt="1"/>
          </p:nvPr>
        </p:nvSpPr>
        <p:spPr>
          <a:xfrm>
            <a:off x="12188111" y="4733172"/>
            <a:ext cx="6722308" cy="586411"/>
          </a:xfrm>
        </p:spPr>
        <p:txBody>
          <a:bodyPr/>
          <a:lstStyle>
            <a:lvl1pPr marL="0" indent="0" algn="l">
              <a:buNone/>
              <a:defRPr sz="3710">
                <a:solidFill>
                  <a:schemeClr val="accent1"/>
                </a:solidFill>
                <a:latin typeface="+mj-lt"/>
              </a:defRPr>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nl-NL"/>
              <a:t>[Subtitel]</a:t>
            </a:r>
          </a:p>
        </p:txBody>
      </p:sp>
      <p:sp>
        <p:nvSpPr>
          <p:cNvPr id="12" name="04_Placeholder 7 [PHJU] (JU-Free)">
            <a:extLst>
              <a:ext uri="{FF2B5EF4-FFF2-40B4-BE49-F238E27FC236}">
                <a16:creationId xmlns:a16="http://schemas.microsoft.com/office/drawing/2014/main" id="{40E0796A-931E-5AE7-7F61-5F02CFCA6C1D}"/>
              </a:ext>
            </a:extLst>
          </p:cNvPr>
          <p:cNvSpPr>
            <a:spLocks noGrp="1"/>
          </p:cNvSpPr>
          <p:nvPr>
            <p:ph type="body" sz="quarter" idx="11" hasCustomPrompt="1"/>
          </p:nvPr>
        </p:nvSpPr>
        <p:spPr>
          <a:xfrm>
            <a:off x="12188111" y="9068423"/>
            <a:ext cx="6722308" cy="1361311"/>
          </a:xfrm>
        </p:spPr>
        <p:txBody>
          <a:bodyPr/>
          <a:lstStyle>
            <a:lvl1pPr marL="0" indent="0">
              <a:spcAft>
                <a:spcPts val="0"/>
              </a:spcAft>
              <a:buNone/>
              <a:defRPr sz="2968">
                <a:solidFill>
                  <a:schemeClr val="accent1"/>
                </a:solidFill>
              </a:defRPr>
            </a:lvl1pPr>
            <a:lvl2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chemeClr val="accent1">
                    <a:lumMod val="100000"/>
                  </a:schemeClr>
                </a:solidFill>
                <a:latin typeface="Bagoss Standard" panose="020B0504060102020204" pitchFamily="34" charset="0"/>
              </a:defRPr>
            </a:lvl9pPr>
          </a:lstStyle>
          <a:p>
            <a:pPr lvl="0"/>
            <a:r>
              <a:rPr lang="nl-NL"/>
              <a:t>[Naam</a:t>
            </a:r>
            <a:br>
              <a:rPr lang="nl-NL"/>
            </a:br>
            <a:r>
              <a:rPr lang="nl-NL"/>
              <a:t>Datum</a:t>
            </a:r>
            <a:br>
              <a:rPr lang="nl-NL"/>
            </a:br>
            <a:r>
              <a:rPr lang="nl-NL"/>
              <a:t>Locatie]</a:t>
            </a:r>
          </a:p>
          <a:p>
            <a:pPr lvl="0"/>
            <a:r>
              <a:rPr lang="nl-NL"/>
              <a:t>JU-LEVEL1=Standaard</a:t>
            </a:r>
          </a:p>
        </p:txBody>
      </p:sp>
    </p:spTree>
    <p:extLst>
      <p:ext uri="{BB962C8B-B14F-4D97-AF65-F5344CB8AC3E}">
        <p14:creationId xmlns:p14="http://schemas.microsoft.com/office/powerpoint/2010/main" val="2746268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C8B3A0C-068C-8ADE-6011-4E5F6EF144CC}"/>
              </a:ext>
            </a:extLst>
          </p:cNvPr>
          <p:cNvSpPr>
            <a:spLocks noChangeArrowheads="1"/>
          </p:cNvSpPr>
          <p:nvPr userDrawn="1"/>
        </p:nvSpPr>
        <p:spPr bwMode="invGray">
          <a:xfrm>
            <a:off x="0" y="0"/>
            <a:ext cx="20104100" cy="11309350"/>
          </a:xfrm>
          <a:prstGeom prst="rect">
            <a:avLst/>
          </a:prstGeom>
          <a:solidFill>
            <a:srgbClr val="0303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Frame 2">
            <a:extLst>
              <a:ext uri="{FF2B5EF4-FFF2-40B4-BE49-F238E27FC236}">
                <a16:creationId xmlns:a16="http://schemas.microsoft.com/office/drawing/2014/main" id="{07000354-1887-9A1C-B68B-EED89C4E7BB0}"/>
              </a:ext>
            </a:extLst>
          </p:cNvPr>
          <p:cNvSpPr>
            <a:spLocks/>
          </p:cNvSpPr>
          <p:nvPr userDrawn="1"/>
        </p:nvSpPr>
        <p:spPr bwMode="ltGray">
          <a:xfrm>
            <a:off x="1" y="0"/>
            <a:ext cx="10206496" cy="11309350"/>
          </a:xfrm>
          <a:custGeom>
            <a:avLst/>
            <a:gdLst>
              <a:gd name="T0" fmla="*/ 3428 w 19495"/>
              <a:gd name="T1" fmla="*/ 0 h 21600"/>
              <a:gd name="T2" fmla="*/ 408 w 19495"/>
              <a:gd name="T3" fmla="*/ 0 h 21600"/>
              <a:gd name="T4" fmla="*/ 2153 w 19495"/>
              <a:gd name="T5" fmla="*/ 5917 h 21600"/>
              <a:gd name="T6" fmla="*/ 0 w 19495"/>
              <a:gd name="T7" fmla="*/ 14089 h 21600"/>
              <a:gd name="T8" fmla="*/ 0 w 19495"/>
              <a:gd name="T9" fmla="*/ 21600 h 21600"/>
              <a:gd name="T10" fmla="*/ 1676 w 19495"/>
              <a:gd name="T11" fmla="*/ 21600 h 21600"/>
              <a:gd name="T12" fmla="*/ 1339 w 19495"/>
              <a:gd name="T13" fmla="*/ 20324 h 21600"/>
              <a:gd name="T14" fmla="*/ 5287 w 19495"/>
              <a:gd name="T15" fmla="*/ 6365 h 21600"/>
              <a:gd name="T16" fmla="*/ 3428 w 19495"/>
              <a:gd name="T17" fmla="*/ 0 h 21600"/>
              <a:gd name="T18" fmla="*/ 9766 w 19495"/>
              <a:gd name="T19" fmla="*/ 0 h 21600"/>
              <a:gd name="T20" fmla="*/ 6118 w 19495"/>
              <a:gd name="T21" fmla="*/ 0 h 21600"/>
              <a:gd name="T22" fmla="*/ 8543 w 19495"/>
              <a:gd name="T23" fmla="*/ 5917 h 21600"/>
              <a:gd name="T24" fmla="*/ 4266 w 19495"/>
              <a:gd name="T25" fmla="*/ 21600 h 21600"/>
              <a:gd name="T26" fmla="*/ 7590 w 19495"/>
              <a:gd name="T27" fmla="*/ 21600 h 21600"/>
              <a:gd name="T28" fmla="*/ 11921 w 19495"/>
              <a:gd name="T29" fmla="*/ 6365 h 21600"/>
              <a:gd name="T30" fmla="*/ 9766 w 19495"/>
              <a:gd name="T31" fmla="*/ 0 h 21600"/>
              <a:gd name="T32" fmla="*/ 16368 w 19495"/>
              <a:gd name="T33" fmla="*/ 0 h 21600"/>
              <a:gd name="T34" fmla="*/ 12711 w 19495"/>
              <a:gd name="T35" fmla="*/ 0 h 21600"/>
              <a:gd name="T36" fmla="*/ 15178 w 19495"/>
              <a:gd name="T37" fmla="*/ 5917 h 21600"/>
              <a:gd name="T38" fmla="*/ 10861 w 19495"/>
              <a:gd name="T39" fmla="*/ 21600 h 21600"/>
              <a:gd name="T40" fmla="*/ 14188 w 19495"/>
              <a:gd name="T41" fmla="*/ 21600 h 21600"/>
              <a:gd name="T42" fmla="*/ 18637 w 19495"/>
              <a:gd name="T43" fmla="*/ 6365 h 21600"/>
              <a:gd name="T44" fmla="*/ 16368 w 19495"/>
              <a:gd name="T4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495" h="21600">
                <a:moveTo>
                  <a:pt x="3428" y="0"/>
                </a:moveTo>
                <a:cubicBezTo>
                  <a:pt x="408" y="0"/>
                  <a:pt x="408" y="0"/>
                  <a:pt x="408" y="0"/>
                </a:cubicBezTo>
                <a:cubicBezTo>
                  <a:pt x="2100" y="1206"/>
                  <a:pt x="2806" y="3448"/>
                  <a:pt x="2153" y="5917"/>
                </a:cubicBezTo>
                <a:cubicBezTo>
                  <a:pt x="0" y="14089"/>
                  <a:pt x="0" y="14089"/>
                  <a:pt x="0" y="14089"/>
                </a:cubicBezTo>
                <a:cubicBezTo>
                  <a:pt x="0" y="21600"/>
                  <a:pt x="0" y="21600"/>
                  <a:pt x="0" y="21600"/>
                </a:cubicBezTo>
                <a:cubicBezTo>
                  <a:pt x="1676" y="21600"/>
                  <a:pt x="1676" y="21600"/>
                  <a:pt x="1676" y="21600"/>
                </a:cubicBezTo>
                <a:cubicBezTo>
                  <a:pt x="1339" y="20324"/>
                  <a:pt x="1339" y="20324"/>
                  <a:pt x="1339" y="20324"/>
                </a:cubicBezTo>
                <a:cubicBezTo>
                  <a:pt x="5287" y="6365"/>
                  <a:pt x="5287" y="6365"/>
                  <a:pt x="5287" y="6365"/>
                </a:cubicBezTo>
                <a:cubicBezTo>
                  <a:pt x="6184" y="3223"/>
                  <a:pt x="5516" y="1048"/>
                  <a:pt x="3428" y="0"/>
                </a:cubicBezTo>
                <a:close/>
                <a:moveTo>
                  <a:pt x="9766" y="0"/>
                </a:moveTo>
                <a:cubicBezTo>
                  <a:pt x="6118" y="0"/>
                  <a:pt x="6118" y="0"/>
                  <a:pt x="6118" y="0"/>
                </a:cubicBezTo>
                <a:cubicBezTo>
                  <a:pt x="8364" y="1049"/>
                  <a:pt x="9274" y="3175"/>
                  <a:pt x="8543" y="5917"/>
                </a:cubicBezTo>
                <a:cubicBezTo>
                  <a:pt x="4266" y="21600"/>
                  <a:pt x="4266" y="21600"/>
                  <a:pt x="4266" y="21600"/>
                </a:cubicBezTo>
                <a:cubicBezTo>
                  <a:pt x="7590" y="21600"/>
                  <a:pt x="7590" y="21600"/>
                  <a:pt x="7590" y="21600"/>
                </a:cubicBezTo>
                <a:cubicBezTo>
                  <a:pt x="11921" y="6365"/>
                  <a:pt x="11921" y="6365"/>
                  <a:pt x="11921" y="6365"/>
                </a:cubicBezTo>
                <a:cubicBezTo>
                  <a:pt x="12795" y="3264"/>
                  <a:pt x="11951" y="1061"/>
                  <a:pt x="9766" y="0"/>
                </a:cubicBezTo>
                <a:close/>
                <a:moveTo>
                  <a:pt x="16368" y="0"/>
                </a:moveTo>
                <a:cubicBezTo>
                  <a:pt x="12711" y="0"/>
                  <a:pt x="12711" y="0"/>
                  <a:pt x="12711" y="0"/>
                </a:cubicBezTo>
                <a:cubicBezTo>
                  <a:pt x="14987" y="1056"/>
                  <a:pt x="15941" y="3200"/>
                  <a:pt x="15178" y="5917"/>
                </a:cubicBezTo>
                <a:cubicBezTo>
                  <a:pt x="10861" y="21600"/>
                  <a:pt x="10861" y="21600"/>
                  <a:pt x="10861" y="21600"/>
                </a:cubicBezTo>
                <a:cubicBezTo>
                  <a:pt x="14188" y="21600"/>
                  <a:pt x="14188" y="21600"/>
                  <a:pt x="14188" y="21600"/>
                </a:cubicBezTo>
                <a:cubicBezTo>
                  <a:pt x="18637" y="6365"/>
                  <a:pt x="18637" y="6365"/>
                  <a:pt x="18637" y="6365"/>
                </a:cubicBezTo>
                <a:cubicBezTo>
                  <a:pt x="19495" y="3390"/>
                  <a:pt x="18564" y="1100"/>
                  <a:pt x="16368" y="0"/>
                </a:cubicBezTo>
                <a:close/>
              </a:path>
            </a:pathLst>
          </a:custGeom>
          <a:solidFill>
            <a:srgbClr val="2D2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2" name="01_Title 3 (JU-Free)"/>
          <p:cNvSpPr>
            <a:spLocks noGrp="1"/>
          </p:cNvSpPr>
          <p:nvPr>
            <p:ph type="title" hasCustomPrompt="1"/>
          </p:nvPr>
        </p:nvSpPr>
        <p:spPr>
          <a:xfrm>
            <a:off x="11161964" y="942446"/>
            <a:ext cx="7748455" cy="1156470"/>
          </a:xfrm>
        </p:spPr>
        <p:txBody>
          <a:bodyPr/>
          <a:lstStyle>
            <a:lvl1pPr>
              <a:defRPr>
                <a:solidFill>
                  <a:srgbClr val="FFFFFF"/>
                </a:solidFill>
              </a:defRPr>
            </a:lvl1pPr>
          </a:lstStyle>
          <a:p>
            <a:r>
              <a:rPr lang="nl-NL"/>
              <a:t>[Titel]</a:t>
            </a:r>
          </a:p>
        </p:txBody>
      </p:sp>
      <p:sp>
        <p:nvSpPr>
          <p:cNvPr id="4" name="02_Instruction 4 (JU-Free)">
            <a:extLst>
              <a:ext uri="{FF2B5EF4-FFF2-40B4-BE49-F238E27FC236}">
                <a16:creationId xmlns:a16="http://schemas.microsoft.com/office/drawing/2014/main" id="{0571D389-446E-B998-AE89-9B73306D6071}"/>
              </a:ext>
            </a:extLst>
          </p:cNvPr>
          <p:cNvSpPr>
            <a:spLocks noGrp="1"/>
          </p:cNvSpPr>
          <p:nvPr>
            <p:ph type="body" sz="quarter" idx="17" hasCustomPrompt="1"/>
          </p:nvPr>
        </p:nvSpPr>
        <p:spPr>
          <a:xfrm>
            <a:off x="-3561750" y="0"/>
            <a:ext cx="3383663" cy="3858833"/>
          </a:xfrm>
          <a:solidFill>
            <a:srgbClr val="FFFFFF"/>
          </a:solidFill>
          <a:ln w="25400">
            <a:solidFill>
              <a:schemeClr val="accent1"/>
            </a:solidFill>
          </a:ln>
        </p:spPr>
        <p:txBody>
          <a:bodyPr lIns="36000" tIns="36000" rIns="36000" bIns="36000"/>
          <a:lstStyle>
            <a:lvl1pPr marL="209" indent="0">
              <a:lnSpc>
                <a:spcPct val="99000"/>
              </a:lnSpc>
              <a:spcBef>
                <a:spcPts val="2"/>
              </a:spcBef>
              <a:spcAft>
                <a:spcPts val="2"/>
              </a:spcAft>
              <a:buNone/>
              <a:defRPr sz="1731" b="0">
                <a:solidFill>
                  <a:schemeClr val="tx2"/>
                </a:solidFill>
                <a:latin typeface="Arial" panose="020B0604020202020204" pitchFamily="34" charset="0"/>
                <a:cs typeface="Arial" panose="020B0604020202020204" pitchFamily="34" charset="0"/>
              </a:defRPr>
            </a:lvl1pPr>
            <a:lvl2pPr marL="0" indent="0">
              <a:buNone/>
              <a:defRPr sz="1814" b="0"/>
            </a:lvl2pPr>
            <a:lvl3pPr marL="0" indent="0">
              <a:buNone/>
              <a:defRPr sz="1814" b="0"/>
            </a:lvl3pPr>
            <a:lvl4pPr marL="0" indent="0">
              <a:buFont typeface="Arial" panose="020B0604020202020204" pitchFamily="34" charset="0"/>
              <a:buNone/>
              <a:defRPr sz="1814" b="0"/>
            </a:lvl4pPr>
            <a:lvl5pPr marL="209" indent="0">
              <a:lnSpc>
                <a:spcPct val="99000"/>
              </a:lnSpc>
              <a:spcBef>
                <a:spcPts val="2"/>
              </a:spcBef>
              <a:spcAft>
                <a:spcPts val="2"/>
              </a:spcAft>
              <a:buFont typeface="Arial" panose="020B0604020202020204" pitchFamily="34" charset="0"/>
              <a:buNone/>
              <a:defRPr sz="1731" b="0">
                <a:solidFill>
                  <a:schemeClr val="tx2"/>
                </a:solidFill>
              </a:defRPr>
            </a:lvl5pPr>
          </a:lstStyle>
          <a:p>
            <a:pPr lvl="0"/>
            <a:r>
              <a:rPr lang="nl-NL"/>
              <a:t>Als de titel meerdere regels bevat, schuift in PowerPoint het </a:t>
            </a:r>
            <a:r>
              <a:rPr lang="nl-NL" err="1"/>
              <a:t>tekstvak</a:t>
            </a:r>
            <a:r>
              <a:rPr lang="nl-NL"/>
              <a:t> niet automatisch omlaag.</a:t>
            </a:r>
            <a:br>
              <a:rPr lang="nl-NL"/>
            </a:br>
            <a:r>
              <a:rPr lang="nl-NL"/>
              <a:t>Is de titel meer dan één regel, voeg dan in het </a:t>
            </a:r>
            <a:r>
              <a:rPr lang="nl-NL" err="1"/>
              <a:t>tekstvak</a:t>
            </a:r>
            <a:r>
              <a:rPr lang="nl-NL"/>
              <a:t> eerst een paar witregels in, of sleep het </a:t>
            </a:r>
            <a:r>
              <a:rPr lang="nl-NL" err="1"/>
              <a:t>tekstvak</a:t>
            </a:r>
            <a:r>
              <a:rPr lang="nl-NL"/>
              <a:t> naar beneden.</a:t>
            </a:r>
            <a:br>
              <a:rPr lang="nl-NL"/>
            </a:br>
            <a:br>
              <a:rPr lang="nl-NL"/>
            </a:br>
            <a:r>
              <a:rPr lang="nl-NL"/>
              <a:t>Deze uitleg wordt niet geprint of getoond in de presentatie. Om deze uitleg te verwijderen: klik op de rand van het frame met de uitleg en kies delete.</a:t>
            </a:r>
          </a:p>
          <a:p>
            <a:pPr lvl="4"/>
            <a:endParaRPr lang="nl-NL"/>
          </a:p>
        </p:txBody>
      </p:sp>
      <p:sp>
        <p:nvSpPr>
          <p:cNvPr id="10" name="03_Frame text 5 [PHJU] (JU-Free)">
            <a:extLst>
              <a:ext uri="{FF2B5EF4-FFF2-40B4-BE49-F238E27FC236}">
                <a16:creationId xmlns:a16="http://schemas.microsoft.com/office/drawing/2014/main" id="{C6128E43-C74D-9FE9-86EE-2A00498E0266}"/>
              </a:ext>
            </a:extLst>
          </p:cNvPr>
          <p:cNvSpPr>
            <a:spLocks noGrp="1"/>
          </p:cNvSpPr>
          <p:nvPr>
            <p:ph type="body" sz="quarter" idx="11" hasCustomPrompt="1"/>
          </p:nvPr>
        </p:nvSpPr>
        <p:spPr>
          <a:xfrm>
            <a:off x="11161964" y="2408473"/>
            <a:ext cx="6764192" cy="7958431"/>
          </a:xfrm>
        </p:spPr>
        <p:txBody>
          <a:bodyPr/>
          <a:lstStyle>
            <a:lvl1pPr marL="0" indent="0">
              <a:lnSpc>
                <a:spcPct val="100000"/>
              </a:lnSpc>
              <a:spcAft>
                <a:spcPts val="1154"/>
              </a:spcAft>
              <a:buNone/>
              <a:defRPr sz="2391">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[Inhoud]</a:t>
            </a:r>
          </a:p>
          <a:p>
            <a:pPr lvl="0"/>
            <a:r>
              <a:rPr lang="nl-NL"/>
              <a:t>JU-LEVEL1=Standaard</a:t>
            </a:r>
          </a:p>
        </p:txBody>
      </p:sp>
      <p:sp>
        <p:nvSpPr>
          <p:cNvPr id="11" name="04_Frame text 6 [PHJU] (JU-Free)">
            <a:extLst>
              <a:ext uri="{FF2B5EF4-FFF2-40B4-BE49-F238E27FC236}">
                <a16:creationId xmlns:a16="http://schemas.microsoft.com/office/drawing/2014/main" id="{74C3B876-DA1C-2A9B-DCCD-8D21CDE8E53A}"/>
              </a:ext>
            </a:extLst>
          </p:cNvPr>
          <p:cNvSpPr>
            <a:spLocks noGrp="1"/>
          </p:cNvSpPr>
          <p:nvPr>
            <p:ph type="body" sz="quarter" idx="18" hasCustomPrompt="1"/>
          </p:nvPr>
        </p:nvSpPr>
        <p:spPr>
          <a:xfrm>
            <a:off x="18051806" y="2408473"/>
            <a:ext cx="858613" cy="7958431"/>
          </a:xfrm>
        </p:spPr>
        <p:txBody>
          <a:bodyPr/>
          <a:lstStyle>
            <a:lvl1pPr marL="0" indent="0" algn="r">
              <a:lnSpc>
                <a:spcPct val="100000"/>
              </a:lnSpc>
              <a:spcAft>
                <a:spcPts val="1154"/>
              </a:spcAft>
              <a:buNone/>
              <a:defRPr sz="2391">
                <a:solidFill>
                  <a:srgbClr val="FFFFFF"/>
                </a:solidFill>
              </a:defRPr>
            </a:lvl1pPr>
            <a:lvl2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968" b="0" i="0" u="none" baseline="0">
                <a:solidFill>
                  <a:srgbClr val="FFFFFF">
                    <a:lumMod val="100000"/>
                  </a:srgbClr>
                </a:solidFill>
                <a:latin typeface="Bagoss Standard" panose="020B0504060102020204" pitchFamily="34" charset="0"/>
              </a:defRPr>
            </a:lvl9pPr>
          </a:lstStyle>
          <a:p>
            <a:pPr lvl="0"/>
            <a:r>
              <a:rPr lang="nl-NL"/>
              <a:t>[#]</a:t>
            </a:r>
          </a:p>
          <a:p>
            <a:pPr lvl="0"/>
            <a:r>
              <a:rPr lang="nl-NL"/>
              <a:t>JU-LEVEL1=Standaard</a:t>
            </a:r>
          </a:p>
        </p:txBody>
      </p:sp>
    </p:spTree>
    <p:extLst>
      <p:ext uri="{BB962C8B-B14F-4D97-AF65-F5344CB8AC3E}">
        <p14:creationId xmlns:p14="http://schemas.microsoft.com/office/powerpoint/2010/main" val="318645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tekst en afbeelding (L)]">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1161964" y="942446"/>
            <a:ext cx="7748455" cy="1156470"/>
          </a:xfrm>
        </p:spPr>
        <p:txBody>
          <a:bodyPr/>
          <a:lstStyle/>
          <a:p>
            <a:r>
              <a:rPr lang="nl-NL"/>
              <a:t>[Titel]</a:t>
            </a:r>
          </a:p>
        </p:txBody>
      </p:sp>
      <p:sp>
        <p:nvSpPr>
          <p:cNvPr id="3" name="02_Content Placeholder 2[PHJU] (JU-Free)"/>
          <p:cNvSpPr>
            <a:spLocks noGrp="1"/>
          </p:cNvSpPr>
          <p:nvPr>
            <p:ph type="body" idx="1" hasCustomPrompt="1"/>
          </p:nvPr>
        </p:nvSpPr>
        <p:spPr>
          <a:xfrm>
            <a:off x="11161964" y="2240927"/>
            <a:ext cx="7748455" cy="8125977"/>
          </a:xfrm>
        </p:spPr>
        <p:txBody>
          <a:bodyPr lIns="0" tIns="0" rIns="0" bIns="0"/>
          <a:lstStyle>
            <a:lvl1pPr>
              <a:defRPr baseline="0"/>
            </a:lvl1pPr>
          </a:lstStyle>
          <a:p>
            <a:pPr lvl="0"/>
            <a:r>
              <a:rPr lang="nl-NL"/>
              <a:t>[Tekst]</a:t>
            </a:r>
          </a:p>
        </p:txBody>
      </p:sp>
      <p:sp>
        <p:nvSpPr>
          <p:cNvPr id="13" name="03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p>
            <a:fld id="{8F18802B-E4C7-4B2D-B37A-6B7CC3C134EA}" type="slidenum">
              <a:rPr lang="nl-NL" smtClean="0"/>
              <a:pPr/>
              <a:t>‹nr.›</a:t>
            </a:fld>
            <a:endParaRPr lang="nl-NL"/>
          </a:p>
        </p:txBody>
      </p:sp>
      <p:sp>
        <p:nvSpPr>
          <p:cNvPr id="4" name="04_Frame 4 [PHJU] (JU-Free)">
            <a:extLst>
              <a:ext uri="{FF2B5EF4-FFF2-40B4-BE49-F238E27FC236}">
                <a16:creationId xmlns:a16="http://schemas.microsoft.com/office/drawing/2014/main" id="{D53D6FFF-6AE4-3118-6405-89C4DB9EA347}"/>
              </a:ext>
            </a:extLst>
          </p:cNvPr>
          <p:cNvSpPr>
            <a:spLocks noGrp="1"/>
          </p:cNvSpPr>
          <p:nvPr>
            <p:ph type="pic" sz="quarter" idx="10" hasCustomPrompt="1"/>
          </p:nvPr>
        </p:nvSpPr>
        <p:spPr>
          <a:xfrm>
            <a:off x="0" y="0"/>
            <a:ext cx="9947341" cy="11309350"/>
          </a:xfrm>
          <a:custGeom>
            <a:avLst/>
            <a:gdLst>
              <a:gd name="connsiteX0" fmla="*/ 0 w 6032500"/>
              <a:gd name="connsiteY0" fmla="*/ 0 h 6858000"/>
              <a:gd name="connsiteX1" fmla="*/ 5715034 w 6032500"/>
              <a:gd name="connsiteY1" fmla="*/ 0 h 6858000"/>
              <a:gd name="connsiteX2" fmla="*/ 6032500 w 6032500"/>
              <a:gd name="connsiteY2" fmla="*/ 317500 h 6858000"/>
              <a:gd name="connsiteX3" fmla="*/ 6032500 w 6032500"/>
              <a:gd name="connsiteY3" fmla="*/ 319019 h 6858000"/>
              <a:gd name="connsiteX4" fmla="*/ 6032500 w 6032500"/>
              <a:gd name="connsiteY4" fmla="*/ 329654 h 6858000"/>
              <a:gd name="connsiteX5" fmla="*/ 6032500 w 6032500"/>
              <a:gd name="connsiteY5" fmla="*/ 358521 h 6858000"/>
              <a:gd name="connsiteX6" fmla="*/ 6032500 w 6032500"/>
              <a:gd name="connsiteY6" fmla="*/ 382640 h 6858000"/>
              <a:gd name="connsiteX7" fmla="*/ 6032500 w 6032500"/>
              <a:gd name="connsiteY7" fmla="*/ 414735 h 6858000"/>
              <a:gd name="connsiteX8" fmla="*/ 6032500 w 6032500"/>
              <a:gd name="connsiteY8" fmla="*/ 455945 h 6858000"/>
              <a:gd name="connsiteX9" fmla="*/ 6032500 w 6032500"/>
              <a:gd name="connsiteY9" fmla="*/ 507411 h 6858000"/>
              <a:gd name="connsiteX10" fmla="*/ 6032500 w 6032500"/>
              <a:gd name="connsiteY10" fmla="*/ 570272 h 6858000"/>
              <a:gd name="connsiteX11" fmla="*/ 6032500 w 6032500"/>
              <a:gd name="connsiteY11" fmla="*/ 645666 h 6858000"/>
              <a:gd name="connsiteX12" fmla="*/ 6032500 w 6032500"/>
              <a:gd name="connsiteY12" fmla="*/ 734734 h 6858000"/>
              <a:gd name="connsiteX13" fmla="*/ 6032500 w 6032500"/>
              <a:gd name="connsiteY13" fmla="*/ 838616 h 6858000"/>
              <a:gd name="connsiteX14" fmla="*/ 6032500 w 6032500"/>
              <a:gd name="connsiteY14" fmla="*/ 958449 h 6858000"/>
              <a:gd name="connsiteX15" fmla="*/ 6032500 w 6032500"/>
              <a:gd name="connsiteY15" fmla="*/ 1095375 h 6858000"/>
              <a:gd name="connsiteX16" fmla="*/ 6032500 w 6032500"/>
              <a:gd name="connsiteY16" fmla="*/ 1250532 h 6858000"/>
              <a:gd name="connsiteX17" fmla="*/ 6032500 w 6032500"/>
              <a:gd name="connsiteY17" fmla="*/ 1425060 h 6858000"/>
              <a:gd name="connsiteX18" fmla="*/ 6032500 w 6032500"/>
              <a:gd name="connsiteY18" fmla="*/ 1620099 h 6858000"/>
              <a:gd name="connsiteX19" fmla="*/ 6032500 w 6032500"/>
              <a:gd name="connsiteY19" fmla="*/ 1836787 h 6858000"/>
              <a:gd name="connsiteX20" fmla="*/ 6032500 w 6032500"/>
              <a:gd name="connsiteY20" fmla="*/ 2076265 h 6858000"/>
              <a:gd name="connsiteX21" fmla="*/ 6032500 w 6032500"/>
              <a:gd name="connsiteY21" fmla="*/ 2339671 h 6858000"/>
              <a:gd name="connsiteX22" fmla="*/ 6032500 w 6032500"/>
              <a:gd name="connsiteY22" fmla="*/ 2628146 h 6858000"/>
              <a:gd name="connsiteX23" fmla="*/ 6032500 w 6032500"/>
              <a:gd name="connsiteY23" fmla="*/ 2942828 h 6858000"/>
              <a:gd name="connsiteX24" fmla="*/ 6032500 w 6032500"/>
              <a:gd name="connsiteY24" fmla="*/ 3284858 h 6858000"/>
              <a:gd name="connsiteX25" fmla="*/ 6032500 w 6032500"/>
              <a:gd name="connsiteY25" fmla="*/ 3655374 h 6858000"/>
              <a:gd name="connsiteX26" fmla="*/ 6032500 w 6032500"/>
              <a:gd name="connsiteY26" fmla="*/ 4055516 h 6858000"/>
              <a:gd name="connsiteX27" fmla="*/ 6032500 w 6032500"/>
              <a:gd name="connsiteY27" fmla="*/ 4486424 h 6858000"/>
              <a:gd name="connsiteX28" fmla="*/ 6032500 w 6032500"/>
              <a:gd name="connsiteY28" fmla="*/ 4949237 h 6858000"/>
              <a:gd name="connsiteX29" fmla="*/ 6032500 w 6032500"/>
              <a:gd name="connsiteY29" fmla="*/ 5192964 h 6858000"/>
              <a:gd name="connsiteX30" fmla="*/ 6032500 w 6032500"/>
              <a:gd name="connsiteY30" fmla="*/ 5445094 h 6858000"/>
              <a:gd name="connsiteX31" fmla="*/ 6032500 w 6032500"/>
              <a:gd name="connsiteY31" fmla="*/ 5705771 h 6858000"/>
              <a:gd name="connsiteX32" fmla="*/ 6032500 w 6032500"/>
              <a:gd name="connsiteY32" fmla="*/ 5975136 h 6858000"/>
              <a:gd name="connsiteX33" fmla="*/ 6032500 w 6032500"/>
              <a:gd name="connsiteY33" fmla="*/ 6253331 h 6858000"/>
              <a:gd name="connsiteX34" fmla="*/ 6032500 w 6032500"/>
              <a:gd name="connsiteY34" fmla="*/ 6540500 h 6858000"/>
              <a:gd name="connsiteX35" fmla="*/ 5715034 w 6032500"/>
              <a:gd name="connsiteY35" fmla="*/ 6858000 h 6858000"/>
              <a:gd name="connsiteX36" fmla="*/ 5713638 w 6032500"/>
              <a:gd name="connsiteY36" fmla="*/ 6858000 h 6858000"/>
              <a:gd name="connsiteX37" fmla="*/ 5703872 w 6032500"/>
              <a:gd name="connsiteY37" fmla="*/ 6858000 h 6858000"/>
              <a:gd name="connsiteX38" fmla="*/ 5677361 w 6032500"/>
              <a:gd name="connsiteY38" fmla="*/ 6858000 h 6858000"/>
              <a:gd name="connsiteX39" fmla="*/ 5655211 w 6032500"/>
              <a:gd name="connsiteY39" fmla="*/ 6858000 h 6858000"/>
              <a:gd name="connsiteX40" fmla="*/ 5625736 w 6032500"/>
              <a:gd name="connsiteY40" fmla="*/ 6858000 h 6858000"/>
              <a:gd name="connsiteX41" fmla="*/ 5587890 w 6032500"/>
              <a:gd name="connsiteY41" fmla="*/ 6858000 h 6858000"/>
              <a:gd name="connsiteX42" fmla="*/ 5540625 w 6032500"/>
              <a:gd name="connsiteY42" fmla="*/ 6858000 h 6858000"/>
              <a:gd name="connsiteX43" fmla="*/ 5482895 w 6032500"/>
              <a:gd name="connsiteY43" fmla="*/ 6858000 h 6858000"/>
              <a:gd name="connsiteX44" fmla="*/ 5413655 w 6032500"/>
              <a:gd name="connsiteY44" fmla="*/ 6858000 h 6858000"/>
              <a:gd name="connsiteX45" fmla="*/ 5331857 w 6032500"/>
              <a:gd name="connsiteY45" fmla="*/ 6858000 h 6858000"/>
              <a:gd name="connsiteX46" fmla="*/ 5236455 w 6032500"/>
              <a:gd name="connsiteY46" fmla="*/ 6858000 h 6858000"/>
              <a:gd name="connsiteX47" fmla="*/ 5126403 w 6032500"/>
              <a:gd name="connsiteY47" fmla="*/ 6858000 h 6858000"/>
              <a:gd name="connsiteX48" fmla="*/ 5000655 w 6032500"/>
              <a:gd name="connsiteY48" fmla="*/ 6858000 h 6858000"/>
              <a:gd name="connsiteX49" fmla="*/ 4858162 w 6032500"/>
              <a:gd name="connsiteY49" fmla="*/ 6858000 h 6858000"/>
              <a:gd name="connsiteX50" fmla="*/ 4697881 w 6032500"/>
              <a:gd name="connsiteY50" fmla="*/ 6858000 h 6858000"/>
              <a:gd name="connsiteX51" fmla="*/ 4518763 w 6032500"/>
              <a:gd name="connsiteY51" fmla="*/ 6858000 h 6858000"/>
              <a:gd name="connsiteX52" fmla="*/ 4319762 w 6032500"/>
              <a:gd name="connsiteY52" fmla="*/ 6858000 h 6858000"/>
              <a:gd name="connsiteX53" fmla="*/ 4099832 w 6032500"/>
              <a:gd name="connsiteY53" fmla="*/ 6858000 h 6858000"/>
              <a:gd name="connsiteX54" fmla="*/ 3857927 w 6032500"/>
              <a:gd name="connsiteY54" fmla="*/ 6858000 h 6858000"/>
              <a:gd name="connsiteX55" fmla="*/ 3593000 w 6032500"/>
              <a:gd name="connsiteY55" fmla="*/ 6858000 h 6858000"/>
              <a:gd name="connsiteX56" fmla="*/ 3304004 w 6032500"/>
              <a:gd name="connsiteY56" fmla="*/ 6858000 h 6858000"/>
              <a:gd name="connsiteX57" fmla="*/ 2989893 w 6032500"/>
              <a:gd name="connsiteY57" fmla="*/ 6858000 h 6858000"/>
              <a:gd name="connsiteX58" fmla="*/ 2649621 w 6032500"/>
              <a:gd name="connsiteY58" fmla="*/ 6858000 h 6858000"/>
              <a:gd name="connsiteX59" fmla="*/ 2282142 w 6032500"/>
              <a:gd name="connsiteY59" fmla="*/ 6858000 h 6858000"/>
              <a:gd name="connsiteX60" fmla="*/ 1886408 w 6032500"/>
              <a:gd name="connsiteY60" fmla="*/ 6858000 h 6858000"/>
              <a:gd name="connsiteX61" fmla="*/ 1677618 w 6032500"/>
              <a:gd name="connsiteY61" fmla="*/ 6858000 h 6858000"/>
              <a:gd name="connsiteX62" fmla="*/ 1461373 w 6032500"/>
              <a:gd name="connsiteY62" fmla="*/ 6858000 h 6858000"/>
              <a:gd name="connsiteX63" fmla="*/ 1237541 w 6032500"/>
              <a:gd name="connsiteY63" fmla="*/ 6858000 h 6858000"/>
              <a:gd name="connsiteX64" fmla="*/ 1005991 w 6032500"/>
              <a:gd name="connsiteY64" fmla="*/ 6858000 h 6858000"/>
              <a:gd name="connsiteX65" fmla="*/ 766593 w 6032500"/>
              <a:gd name="connsiteY65" fmla="*/ 6858000 h 6858000"/>
              <a:gd name="connsiteX66" fmla="*/ 519216 w 6032500"/>
              <a:gd name="connsiteY66" fmla="*/ 6858000 h 6858000"/>
              <a:gd name="connsiteX67" fmla="*/ 263728 w 6032500"/>
              <a:gd name="connsiteY67" fmla="*/ 6858000 h 6858000"/>
              <a:gd name="connsiteX68" fmla="*/ 0 w 6032500"/>
              <a:gd name="connsiteY68" fmla="*/ 6858000 h 6858000"/>
              <a:gd name="connsiteX69" fmla="*/ 0 w 6032500"/>
              <a:gd name="connsiteY69" fmla="*/ 6856326 h 6858000"/>
              <a:gd name="connsiteX70" fmla="*/ 0 w 6032500"/>
              <a:gd name="connsiteY70" fmla="*/ 6844606 h 6858000"/>
              <a:gd name="connsiteX71" fmla="*/ 0 w 6032500"/>
              <a:gd name="connsiteY71" fmla="*/ 6812794 h 6858000"/>
              <a:gd name="connsiteX72" fmla="*/ 0 w 6032500"/>
              <a:gd name="connsiteY72" fmla="*/ 6786214 h 6858000"/>
              <a:gd name="connsiteX73" fmla="*/ 0 w 6032500"/>
              <a:gd name="connsiteY73" fmla="*/ 6750844 h 6858000"/>
              <a:gd name="connsiteX74" fmla="*/ 0 w 6032500"/>
              <a:gd name="connsiteY74" fmla="*/ 6705428 h 6858000"/>
              <a:gd name="connsiteX75" fmla="*/ 0 w 6032500"/>
              <a:gd name="connsiteY75" fmla="*/ 6648711 h 6858000"/>
              <a:gd name="connsiteX76" fmla="*/ 0 w 6032500"/>
              <a:gd name="connsiteY76" fmla="*/ 6579436 h 6858000"/>
              <a:gd name="connsiteX77" fmla="*/ 0 w 6032500"/>
              <a:gd name="connsiteY77" fmla="*/ 6496348 h 6858000"/>
              <a:gd name="connsiteX78" fmla="*/ 0 w 6032500"/>
              <a:gd name="connsiteY78" fmla="*/ 6398191 h 6858000"/>
              <a:gd name="connsiteX79" fmla="*/ 0 w 6032500"/>
              <a:gd name="connsiteY79" fmla="*/ 6283710 h 6858000"/>
              <a:gd name="connsiteX80" fmla="*/ 0 w 6032500"/>
              <a:gd name="connsiteY80" fmla="*/ 6151648 h 6858000"/>
              <a:gd name="connsiteX81" fmla="*/ 0 w 6032500"/>
              <a:gd name="connsiteY81" fmla="*/ 6000750 h 6858000"/>
              <a:gd name="connsiteX82" fmla="*/ 0 w 6032500"/>
              <a:gd name="connsiteY82" fmla="*/ 5829761 h 6858000"/>
              <a:gd name="connsiteX83" fmla="*/ 0 w 6032500"/>
              <a:gd name="connsiteY83" fmla="*/ 5637424 h 6858000"/>
              <a:gd name="connsiteX84" fmla="*/ 0 w 6032500"/>
              <a:gd name="connsiteY84" fmla="*/ 5422483 h 6858000"/>
              <a:gd name="connsiteX85" fmla="*/ 0 w 6032500"/>
              <a:gd name="connsiteY85" fmla="*/ 5183684 h 6858000"/>
              <a:gd name="connsiteX86" fmla="*/ 0 w 6032500"/>
              <a:gd name="connsiteY86" fmla="*/ 4919770 h 6858000"/>
              <a:gd name="connsiteX87" fmla="*/ 0 w 6032500"/>
              <a:gd name="connsiteY87" fmla="*/ 4629485 h 6858000"/>
              <a:gd name="connsiteX88" fmla="*/ 0 w 6032500"/>
              <a:gd name="connsiteY88" fmla="*/ 4311574 h 6858000"/>
              <a:gd name="connsiteX89" fmla="*/ 0 w 6032500"/>
              <a:gd name="connsiteY89" fmla="*/ 3964781 h 6858000"/>
              <a:gd name="connsiteX90" fmla="*/ 0 w 6032500"/>
              <a:gd name="connsiteY90" fmla="*/ 3587851 h 6858000"/>
              <a:gd name="connsiteX91" fmla="*/ 0 w 6032500"/>
              <a:gd name="connsiteY91" fmla="*/ 3179527 h 6858000"/>
              <a:gd name="connsiteX92" fmla="*/ 0 w 6032500"/>
              <a:gd name="connsiteY92" fmla="*/ 2738554 h 6858000"/>
              <a:gd name="connsiteX93" fmla="*/ 0 w 6032500"/>
              <a:gd name="connsiteY93" fmla="*/ 2505432 h 6858000"/>
              <a:gd name="connsiteX94" fmla="*/ 0 w 6032500"/>
              <a:gd name="connsiteY94" fmla="*/ 2263676 h 6858000"/>
              <a:gd name="connsiteX95" fmla="*/ 0 w 6032500"/>
              <a:gd name="connsiteY95" fmla="*/ 2013130 h 6858000"/>
              <a:gd name="connsiteX96" fmla="*/ 0 w 6032500"/>
              <a:gd name="connsiteY96" fmla="*/ 1753637 h 6858000"/>
              <a:gd name="connsiteX97" fmla="*/ 0 w 6032500"/>
              <a:gd name="connsiteY97" fmla="*/ 1485040 h 6858000"/>
              <a:gd name="connsiteX98" fmla="*/ 0 w 6032500"/>
              <a:gd name="connsiteY98" fmla="*/ 1207182 h 6858000"/>
              <a:gd name="connsiteX99" fmla="*/ 0 w 6032500"/>
              <a:gd name="connsiteY99" fmla="*/ 919906 h 6858000"/>
              <a:gd name="connsiteX100" fmla="*/ 0 w 6032500"/>
              <a:gd name="connsiteY100" fmla="*/ 623055 h 6858000"/>
              <a:gd name="connsiteX101" fmla="*/ 0 w 6032500"/>
              <a:gd name="connsiteY101"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32500" h="6858000">
                <a:moveTo>
                  <a:pt x="0" y="0"/>
                </a:moveTo>
                <a:lnTo>
                  <a:pt x="5715034" y="0"/>
                </a:lnTo>
                <a:cubicBezTo>
                  <a:pt x="5890275" y="0"/>
                  <a:pt x="6032500" y="142240"/>
                  <a:pt x="6032500" y="317500"/>
                </a:cubicBezTo>
                <a:lnTo>
                  <a:pt x="6032500" y="319019"/>
                </a:lnTo>
                <a:lnTo>
                  <a:pt x="6032500" y="329654"/>
                </a:lnTo>
                <a:lnTo>
                  <a:pt x="6032500" y="358521"/>
                </a:lnTo>
                <a:lnTo>
                  <a:pt x="6032500" y="382640"/>
                </a:lnTo>
                <a:lnTo>
                  <a:pt x="6032500" y="414735"/>
                </a:lnTo>
                <a:lnTo>
                  <a:pt x="6032500" y="455945"/>
                </a:lnTo>
                <a:lnTo>
                  <a:pt x="6032500" y="507411"/>
                </a:lnTo>
                <a:lnTo>
                  <a:pt x="6032500" y="570272"/>
                </a:lnTo>
                <a:lnTo>
                  <a:pt x="6032500" y="645666"/>
                </a:lnTo>
                <a:lnTo>
                  <a:pt x="6032500" y="734734"/>
                </a:lnTo>
                <a:lnTo>
                  <a:pt x="6032500" y="838616"/>
                </a:lnTo>
                <a:lnTo>
                  <a:pt x="6032500" y="958449"/>
                </a:lnTo>
                <a:lnTo>
                  <a:pt x="6032500" y="1095375"/>
                </a:lnTo>
                <a:lnTo>
                  <a:pt x="6032500" y="1250532"/>
                </a:lnTo>
                <a:lnTo>
                  <a:pt x="6032500" y="1425060"/>
                </a:lnTo>
                <a:lnTo>
                  <a:pt x="6032500" y="1620099"/>
                </a:lnTo>
                <a:lnTo>
                  <a:pt x="6032500" y="1836787"/>
                </a:lnTo>
                <a:lnTo>
                  <a:pt x="6032500" y="2076265"/>
                </a:lnTo>
                <a:lnTo>
                  <a:pt x="6032500" y="2339671"/>
                </a:lnTo>
                <a:lnTo>
                  <a:pt x="6032500" y="2628146"/>
                </a:lnTo>
                <a:lnTo>
                  <a:pt x="6032500" y="2942828"/>
                </a:lnTo>
                <a:lnTo>
                  <a:pt x="6032500" y="3284858"/>
                </a:lnTo>
                <a:lnTo>
                  <a:pt x="6032500" y="3655374"/>
                </a:lnTo>
                <a:lnTo>
                  <a:pt x="6032500" y="4055516"/>
                </a:lnTo>
                <a:lnTo>
                  <a:pt x="6032500" y="4486424"/>
                </a:lnTo>
                <a:lnTo>
                  <a:pt x="6032500" y="4949237"/>
                </a:lnTo>
                <a:lnTo>
                  <a:pt x="6032500" y="5192964"/>
                </a:lnTo>
                <a:lnTo>
                  <a:pt x="6032500" y="5445094"/>
                </a:lnTo>
                <a:lnTo>
                  <a:pt x="6032500" y="5705771"/>
                </a:lnTo>
                <a:lnTo>
                  <a:pt x="6032500" y="5975136"/>
                </a:lnTo>
                <a:lnTo>
                  <a:pt x="6032500" y="6253331"/>
                </a:lnTo>
                <a:lnTo>
                  <a:pt x="6032500" y="6540500"/>
                </a:lnTo>
                <a:cubicBezTo>
                  <a:pt x="6032500" y="6715760"/>
                  <a:pt x="5890275" y="6858000"/>
                  <a:pt x="5715034" y="6858000"/>
                </a:cubicBezTo>
                <a:lnTo>
                  <a:pt x="5713638" y="6858000"/>
                </a:lnTo>
                <a:lnTo>
                  <a:pt x="5703872" y="6858000"/>
                </a:lnTo>
                <a:lnTo>
                  <a:pt x="5677361" y="6858000"/>
                </a:lnTo>
                <a:lnTo>
                  <a:pt x="5655211" y="6858000"/>
                </a:lnTo>
                <a:lnTo>
                  <a:pt x="5625736" y="6858000"/>
                </a:lnTo>
                <a:lnTo>
                  <a:pt x="5587890" y="6858000"/>
                </a:lnTo>
                <a:lnTo>
                  <a:pt x="5540625" y="6858000"/>
                </a:lnTo>
                <a:lnTo>
                  <a:pt x="5482895" y="6858000"/>
                </a:lnTo>
                <a:lnTo>
                  <a:pt x="5413655" y="6858000"/>
                </a:lnTo>
                <a:lnTo>
                  <a:pt x="5331857" y="6858000"/>
                </a:lnTo>
                <a:lnTo>
                  <a:pt x="5236455" y="6858000"/>
                </a:lnTo>
                <a:lnTo>
                  <a:pt x="5126403" y="6858000"/>
                </a:lnTo>
                <a:lnTo>
                  <a:pt x="5000655" y="6858000"/>
                </a:lnTo>
                <a:lnTo>
                  <a:pt x="4858162" y="6858000"/>
                </a:lnTo>
                <a:lnTo>
                  <a:pt x="4697881" y="6858000"/>
                </a:lnTo>
                <a:lnTo>
                  <a:pt x="4518763" y="6858000"/>
                </a:lnTo>
                <a:lnTo>
                  <a:pt x="4319762" y="6858000"/>
                </a:lnTo>
                <a:lnTo>
                  <a:pt x="4099832" y="6858000"/>
                </a:lnTo>
                <a:lnTo>
                  <a:pt x="3857927" y="6858000"/>
                </a:lnTo>
                <a:lnTo>
                  <a:pt x="3593000" y="6858000"/>
                </a:lnTo>
                <a:lnTo>
                  <a:pt x="3304004" y="6858000"/>
                </a:lnTo>
                <a:lnTo>
                  <a:pt x="2989893" y="6858000"/>
                </a:lnTo>
                <a:lnTo>
                  <a:pt x="2649621" y="6858000"/>
                </a:lnTo>
                <a:lnTo>
                  <a:pt x="2282142" y="6858000"/>
                </a:lnTo>
                <a:lnTo>
                  <a:pt x="1886408" y="6858000"/>
                </a:lnTo>
                <a:lnTo>
                  <a:pt x="1677618" y="6858000"/>
                </a:lnTo>
                <a:lnTo>
                  <a:pt x="1461373" y="6858000"/>
                </a:lnTo>
                <a:lnTo>
                  <a:pt x="1237541" y="6858000"/>
                </a:lnTo>
                <a:lnTo>
                  <a:pt x="1005991" y="6858000"/>
                </a:lnTo>
                <a:lnTo>
                  <a:pt x="766593" y="6858000"/>
                </a:lnTo>
                <a:lnTo>
                  <a:pt x="519216" y="6858000"/>
                </a:lnTo>
                <a:lnTo>
                  <a:pt x="263728" y="6858000"/>
                </a:lnTo>
                <a:lnTo>
                  <a:pt x="0" y="6858000"/>
                </a:lnTo>
                <a:lnTo>
                  <a:pt x="0" y="6856326"/>
                </a:lnTo>
                <a:lnTo>
                  <a:pt x="0" y="6844606"/>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3964781"/>
                </a:lnTo>
                <a:lnTo>
                  <a:pt x="0" y="3587851"/>
                </a:lnTo>
                <a:lnTo>
                  <a:pt x="0" y="3179527"/>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lumMod val="40000"/>
              <a:lumOff val="60000"/>
            </a:schemeClr>
          </a:solidFill>
        </p:spPr>
        <p:txBody>
          <a:bodyPr wrap="square" lIns="0" tIns="0" rIns="0" bIns="0" anchor="t">
            <a:noAutofit/>
          </a:bodyPr>
          <a:lstStyle>
            <a:lvl1pPr marL="0" marR="0" indent="0" algn="l" defTabSz="1507846" rtl="0" eaLnBrk="1" fontAlgn="auto" latinLnBrk="0" hangingPunct="1">
              <a:lnSpc>
                <a:spcPct val="100000"/>
              </a:lnSpc>
              <a:spcBef>
                <a:spcPts val="0"/>
              </a:spcBef>
              <a:spcAft>
                <a:spcPts val="3958"/>
              </a:spcAft>
              <a:buClr>
                <a:schemeClr val="accent2"/>
              </a:buClr>
              <a:buSzPct val="90000"/>
              <a:buFontTx/>
              <a:buNone/>
              <a:tabLst/>
              <a:defRPr sz="2391"/>
            </a:lvl1pPr>
          </a:lstStyle>
          <a:p>
            <a:pPr marL="0" marR="0" lvl="0" indent="0" algn="l"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p>
        </p:txBody>
      </p:sp>
    </p:spTree>
    <p:extLst>
      <p:ext uri="{BB962C8B-B14F-4D97-AF65-F5344CB8AC3E}">
        <p14:creationId xmlns:p14="http://schemas.microsoft.com/office/powerpoint/2010/main" val="31468236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tekst en afbeelding (R)]">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942446"/>
            <a:ext cx="7748455" cy="1156470"/>
          </a:xfrm>
        </p:spPr>
        <p:txBody>
          <a:bodyPr/>
          <a:lstStyle/>
          <a:p>
            <a:r>
              <a:rPr lang="nl-NL"/>
              <a:t>[Titel]</a:t>
            </a:r>
          </a:p>
        </p:txBody>
      </p:sp>
      <p:sp>
        <p:nvSpPr>
          <p:cNvPr id="3" name="02_Content Placeholder 2[PHJU] (JU-Free)"/>
          <p:cNvSpPr>
            <a:spLocks noGrp="1"/>
          </p:cNvSpPr>
          <p:nvPr>
            <p:ph type="body" idx="1" hasCustomPrompt="1"/>
          </p:nvPr>
        </p:nvSpPr>
        <p:spPr>
          <a:xfrm>
            <a:off x="1214623" y="2240927"/>
            <a:ext cx="7748455" cy="8125977"/>
          </a:xfrm>
        </p:spPr>
        <p:txBody>
          <a:bodyPr lIns="0" tIns="0" rIns="0" bIns="0"/>
          <a:lstStyle>
            <a:lvl1pPr>
              <a:defRPr baseline="0"/>
            </a:lvl1pPr>
          </a:lstStyle>
          <a:p>
            <a:pPr lvl="0"/>
            <a:r>
              <a:rPr lang="nl-NL"/>
              <a:t>[Tekst]</a:t>
            </a:r>
          </a:p>
        </p:txBody>
      </p:sp>
      <p:sp>
        <p:nvSpPr>
          <p:cNvPr id="13" name="03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solidFill>
                <a:srgbClr val="FFFFFF"/>
              </a:solidFill>
            </a:endParaRPr>
          </a:p>
        </p:txBody>
      </p:sp>
      <p:sp>
        <p:nvSpPr>
          <p:cNvPr id="4" name="04_Frame 4 [PHJU] (JU-Free)">
            <a:extLst>
              <a:ext uri="{FF2B5EF4-FFF2-40B4-BE49-F238E27FC236}">
                <a16:creationId xmlns:a16="http://schemas.microsoft.com/office/drawing/2014/main" id="{DD78A58C-22F1-62D0-1C9D-6F3A06684908}"/>
              </a:ext>
            </a:extLst>
          </p:cNvPr>
          <p:cNvSpPr>
            <a:spLocks noGrp="1"/>
          </p:cNvSpPr>
          <p:nvPr>
            <p:ph type="pic" sz="quarter" idx="10" hasCustomPrompt="1"/>
          </p:nvPr>
        </p:nvSpPr>
        <p:spPr>
          <a:xfrm>
            <a:off x="10156759" y="0"/>
            <a:ext cx="9947341" cy="11309350"/>
          </a:xfrm>
          <a:custGeom>
            <a:avLst/>
            <a:gdLst>
              <a:gd name="connsiteX0" fmla="*/ 317467 w 6032500"/>
              <a:gd name="connsiteY0" fmla="*/ 0 h 6858000"/>
              <a:gd name="connsiteX1" fmla="*/ 6032500 w 6032500"/>
              <a:gd name="connsiteY1" fmla="*/ 0 h 6858000"/>
              <a:gd name="connsiteX2" fmla="*/ 6032500 w 6032500"/>
              <a:gd name="connsiteY2" fmla="*/ 1674 h 6858000"/>
              <a:gd name="connsiteX3" fmla="*/ 6032500 w 6032500"/>
              <a:gd name="connsiteY3" fmla="*/ 13395 h 6858000"/>
              <a:gd name="connsiteX4" fmla="*/ 6032500 w 6032500"/>
              <a:gd name="connsiteY4" fmla="*/ 45207 h 6858000"/>
              <a:gd name="connsiteX5" fmla="*/ 6032500 w 6032500"/>
              <a:gd name="connsiteY5" fmla="*/ 71786 h 6858000"/>
              <a:gd name="connsiteX6" fmla="*/ 6032500 w 6032500"/>
              <a:gd name="connsiteY6" fmla="*/ 107156 h 6858000"/>
              <a:gd name="connsiteX7" fmla="*/ 6032500 w 6032500"/>
              <a:gd name="connsiteY7" fmla="*/ 152572 h 6858000"/>
              <a:gd name="connsiteX8" fmla="*/ 6032500 w 6032500"/>
              <a:gd name="connsiteY8" fmla="*/ 209290 h 6858000"/>
              <a:gd name="connsiteX9" fmla="*/ 6032500 w 6032500"/>
              <a:gd name="connsiteY9" fmla="*/ 278565 h 6858000"/>
              <a:gd name="connsiteX10" fmla="*/ 6032500 w 6032500"/>
              <a:gd name="connsiteY10" fmla="*/ 361652 h 6858000"/>
              <a:gd name="connsiteX11" fmla="*/ 6032500 w 6032500"/>
              <a:gd name="connsiteY11" fmla="*/ 459809 h 6858000"/>
              <a:gd name="connsiteX12" fmla="*/ 6032500 w 6032500"/>
              <a:gd name="connsiteY12" fmla="*/ 574291 h 6858000"/>
              <a:gd name="connsiteX13" fmla="*/ 6032500 w 6032500"/>
              <a:gd name="connsiteY13" fmla="*/ 706352 h 6858000"/>
              <a:gd name="connsiteX14" fmla="*/ 6032500 w 6032500"/>
              <a:gd name="connsiteY14" fmla="*/ 857250 h 6858000"/>
              <a:gd name="connsiteX15" fmla="*/ 6032500 w 6032500"/>
              <a:gd name="connsiteY15" fmla="*/ 1028240 h 6858000"/>
              <a:gd name="connsiteX16" fmla="*/ 6032500 w 6032500"/>
              <a:gd name="connsiteY16" fmla="*/ 1220577 h 6858000"/>
              <a:gd name="connsiteX17" fmla="*/ 6032500 w 6032500"/>
              <a:gd name="connsiteY17" fmla="*/ 1435517 h 6858000"/>
              <a:gd name="connsiteX18" fmla="*/ 6032500 w 6032500"/>
              <a:gd name="connsiteY18" fmla="*/ 1674317 h 6858000"/>
              <a:gd name="connsiteX19" fmla="*/ 6032500 w 6032500"/>
              <a:gd name="connsiteY19" fmla="*/ 1938231 h 6858000"/>
              <a:gd name="connsiteX20" fmla="*/ 6032500 w 6032500"/>
              <a:gd name="connsiteY20" fmla="*/ 2228515 h 6858000"/>
              <a:gd name="connsiteX21" fmla="*/ 6032500 w 6032500"/>
              <a:gd name="connsiteY21" fmla="*/ 2546426 h 6858000"/>
              <a:gd name="connsiteX22" fmla="*/ 6032500 w 6032500"/>
              <a:gd name="connsiteY22" fmla="*/ 2893219 h 6858000"/>
              <a:gd name="connsiteX23" fmla="*/ 6032500 w 6032500"/>
              <a:gd name="connsiteY23" fmla="*/ 3270149 h 6858000"/>
              <a:gd name="connsiteX24" fmla="*/ 6032500 w 6032500"/>
              <a:gd name="connsiteY24" fmla="*/ 3678473 h 6858000"/>
              <a:gd name="connsiteX25" fmla="*/ 6032500 w 6032500"/>
              <a:gd name="connsiteY25" fmla="*/ 4119446 h 6858000"/>
              <a:gd name="connsiteX26" fmla="*/ 6032500 w 6032500"/>
              <a:gd name="connsiteY26" fmla="*/ 4352569 h 6858000"/>
              <a:gd name="connsiteX27" fmla="*/ 6032500 w 6032500"/>
              <a:gd name="connsiteY27" fmla="*/ 4594324 h 6858000"/>
              <a:gd name="connsiteX28" fmla="*/ 6032500 w 6032500"/>
              <a:gd name="connsiteY28" fmla="*/ 4844870 h 6858000"/>
              <a:gd name="connsiteX29" fmla="*/ 6032500 w 6032500"/>
              <a:gd name="connsiteY29" fmla="*/ 5104363 h 6858000"/>
              <a:gd name="connsiteX30" fmla="*/ 6032500 w 6032500"/>
              <a:gd name="connsiteY30" fmla="*/ 5372960 h 6858000"/>
              <a:gd name="connsiteX31" fmla="*/ 6032500 w 6032500"/>
              <a:gd name="connsiteY31" fmla="*/ 5650818 h 6858000"/>
              <a:gd name="connsiteX32" fmla="*/ 6032500 w 6032500"/>
              <a:gd name="connsiteY32" fmla="*/ 5938094 h 6858000"/>
              <a:gd name="connsiteX33" fmla="*/ 6032500 w 6032500"/>
              <a:gd name="connsiteY33" fmla="*/ 6234945 h 6858000"/>
              <a:gd name="connsiteX34" fmla="*/ 6032500 w 6032500"/>
              <a:gd name="connsiteY34" fmla="*/ 6541528 h 6858000"/>
              <a:gd name="connsiteX35" fmla="*/ 6032500 w 6032500"/>
              <a:gd name="connsiteY35" fmla="*/ 6858000 h 6858000"/>
              <a:gd name="connsiteX36" fmla="*/ 6031105 w 6032500"/>
              <a:gd name="connsiteY36" fmla="*/ 6858000 h 6858000"/>
              <a:gd name="connsiteX37" fmla="*/ 6021338 w 6032500"/>
              <a:gd name="connsiteY37" fmla="*/ 6858000 h 6858000"/>
              <a:gd name="connsiteX38" fmla="*/ 5994828 w 6032500"/>
              <a:gd name="connsiteY38" fmla="*/ 6858000 h 6858000"/>
              <a:gd name="connsiteX39" fmla="*/ 5972678 w 6032500"/>
              <a:gd name="connsiteY39" fmla="*/ 6858000 h 6858000"/>
              <a:gd name="connsiteX40" fmla="*/ 5943203 w 6032500"/>
              <a:gd name="connsiteY40" fmla="*/ 6858000 h 6858000"/>
              <a:gd name="connsiteX41" fmla="*/ 5905356 w 6032500"/>
              <a:gd name="connsiteY41" fmla="*/ 6858000 h 6858000"/>
              <a:gd name="connsiteX42" fmla="*/ 5858091 w 6032500"/>
              <a:gd name="connsiteY42" fmla="*/ 6858000 h 6858000"/>
              <a:gd name="connsiteX43" fmla="*/ 5800362 w 6032500"/>
              <a:gd name="connsiteY43" fmla="*/ 6858000 h 6858000"/>
              <a:gd name="connsiteX44" fmla="*/ 5731121 w 6032500"/>
              <a:gd name="connsiteY44" fmla="*/ 6858000 h 6858000"/>
              <a:gd name="connsiteX45" fmla="*/ 5649323 w 6032500"/>
              <a:gd name="connsiteY45" fmla="*/ 6858000 h 6858000"/>
              <a:gd name="connsiteX46" fmla="*/ 5553922 w 6032500"/>
              <a:gd name="connsiteY46" fmla="*/ 6858000 h 6858000"/>
              <a:gd name="connsiteX47" fmla="*/ 5443870 w 6032500"/>
              <a:gd name="connsiteY47" fmla="*/ 6858000 h 6858000"/>
              <a:gd name="connsiteX48" fmla="*/ 5318121 w 6032500"/>
              <a:gd name="connsiteY48" fmla="*/ 6858000 h 6858000"/>
              <a:gd name="connsiteX49" fmla="*/ 5175629 w 6032500"/>
              <a:gd name="connsiteY49" fmla="*/ 6858000 h 6858000"/>
              <a:gd name="connsiteX50" fmla="*/ 5015347 w 6032500"/>
              <a:gd name="connsiteY50" fmla="*/ 6858000 h 6858000"/>
              <a:gd name="connsiteX51" fmla="*/ 4836229 w 6032500"/>
              <a:gd name="connsiteY51" fmla="*/ 6858000 h 6858000"/>
              <a:gd name="connsiteX52" fmla="*/ 4637228 w 6032500"/>
              <a:gd name="connsiteY52" fmla="*/ 6858000 h 6858000"/>
              <a:gd name="connsiteX53" fmla="*/ 4417298 w 6032500"/>
              <a:gd name="connsiteY53" fmla="*/ 6858000 h 6858000"/>
              <a:gd name="connsiteX54" fmla="*/ 4175393 w 6032500"/>
              <a:gd name="connsiteY54" fmla="*/ 6858000 h 6858000"/>
              <a:gd name="connsiteX55" fmla="*/ 3910466 w 6032500"/>
              <a:gd name="connsiteY55" fmla="*/ 6858000 h 6858000"/>
              <a:gd name="connsiteX56" fmla="*/ 3621470 w 6032500"/>
              <a:gd name="connsiteY56" fmla="*/ 6858000 h 6858000"/>
              <a:gd name="connsiteX57" fmla="*/ 3307360 w 6032500"/>
              <a:gd name="connsiteY57" fmla="*/ 6858000 h 6858000"/>
              <a:gd name="connsiteX58" fmla="*/ 2967088 w 6032500"/>
              <a:gd name="connsiteY58" fmla="*/ 6858000 h 6858000"/>
              <a:gd name="connsiteX59" fmla="*/ 2599608 w 6032500"/>
              <a:gd name="connsiteY59" fmla="*/ 6858000 h 6858000"/>
              <a:gd name="connsiteX60" fmla="*/ 2203874 w 6032500"/>
              <a:gd name="connsiteY60" fmla="*/ 6858000 h 6858000"/>
              <a:gd name="connsiteX61" fmla="*/ 1995085 w 6032500"/>
              <a:gd name="connsiteY61" fmla="*/ 6858000 h 6858000"/>
              <a:gd name="connsiteX62" fmla="*/ 1778840 w 6032500"/>
              <a:gd name="connsiteY62" fmla="*/ 6858000 h 6858000"/>
              <a:gd name="connsiteX63" fmla="*/ 1555008 w 6032500"/>
              <a:gd name="connsiteY63" fmla="*/ 6858000 h 6858000"/>
              <a:gd name="connsiteX64" fmla="*/ 1323458 w 6032500"/>
              <a:gd name="connsiteY64" fmla="*/ 6858000 h 6858000"/>
              <a:gd name="connsiteX65" fmla="*/ 1084060 w 6032500"/>
              <a:gd name="connsiteY65" fmla="*/ 6858000 h 6858000"/>
              <a:gd name="connsiteX66" fmla="*/ 836682 w 6032500"/>
              <a:gd name="connsiteY66" fmla="*/ 6858000 h 6858000"/>
              <a:gd name="connsiteX67" fmla="*/ 581195 w 6032500"/>
              <a:gd name="connsiteY67" fmla="*/ 6858000 h 6858000"/>
              <a:gd name="connsiteX68" fmla="*/ 317467 w 6032500"/>
              <a:gd name="connsiteY68" fmla="*/ 6858000 h 6858000"/>
              <a:gd name="connsiteX69" fmla="*/ 0 w 6032500"/>
              <a:gd name="connsiteY69" fmla="*/ 6540500 h 6858000"/>
              <a:gd name="connsiteX70" fmla="*/ 0 w 6032500"/>
              <a:gd name="connsiteY70" fmla="*/ 6538981 h 6858000"/>
              <a:gd name="connsiteX71" fmla="*/ 0 w 6032500"/>
              <a:gd name="connsiteY71" fmla="*/ 6528346 h 6858000"/>
              <a:gd name="connsiteX72" fmla="*/ 0 w 6032500"/>
              <a:gd name="connsiteY72" fmla="*/ 6499479 h 6858000"/>
              <a:gd name="connsiteX73" fmla="*/ 0 w 6032500"/>
              <a:gd name="connsiteY73" fmla="*/ 6475361 h 6858000"/>
              <a:gd name="connsiteX74" fmla="*/ 0 w 6032500"/>
              <a:gd name="connsiteY74" fmla="*/ 6443266 h 6858000"/>
              <a:gd name="connsiteX75" fmla="*/ 0 w 6032500"/>
              <a:gd name="connsiteY75" fmla="*/ 6402055 h 6858000"/>
              <a:gd name="connsiteX76" fmla="*/ 0 w 6032500"/>
              <a:gd name="connsiteY76" fmla="*/ 6350589 h 6858000"/>
              <a:gd name="connsiteX77" fmla="*/ 0 w 6032500"/>
              <a:gd name="connsiteY77" fmla="*/ 6287729 h 6858000"/>
              <a:gd name="connsiteX78" fmla="*/ 0 w 6032500"/>
              <a:gd name="connsiteY78" fmla="*/ 6212334 h 6858000"/>
              <a:gd name="connsiteX79" fmla="*/ 0 w 6032500"/>
              <a:gd name="connsiteY79" fmla="*/ 6123266 h 6858000"/>
              <a:gd name="connsiteX80" fmla="*/ 0 w 6032500"/>
              <a:gd name="connsiteY80" fmla="*/ 6019385 h 6858000"/>
              <a:gd name="connsiteX81" fmla="*/ 0 w 6032500"/>
              <a:gd name="connsiteY81" fmla="*/ 5899551 h 6858000"/>
              <a:gd name="connsiteX82" fmla="*/ 0 w 6032500"/>
              <a:gd name="connsiteY82" fmla="*/ 5762625 h 6858000"/>
              <a:gd name="connsiteX83" fmla="*/ 0 w 6032500"/>
              <a:gd name="connsiteY83" fmla="*/ 5607468 h 6858000"/>
              <a:gd name="connsiteX84" fmla="*/ 0 w 6032500"/>
              <a:gd name="connsiteY84" fmla="*/ 5432940 h 6858000"/>
              <a:gd name="connsiteX85" fmla="*/ 0 w 6032500"/>
              <a:gd name="connsiteY85" fmla="*/ 5237901 h 6858000"/>
              <a:gd name="connsiteX86" fmla="*/ 0 w 6032500"/>
              <a:gd name="connsiteY86" fmla="*/ 5021213 h 6858000"/>
              <a:gd name="connsiteX87" fmla="*/ 0 w 6032500"/>
              <a:gd name="connsiteY87" fmla="*/ 4781735 h 6858000"/>
              <a:gd name="connsiteX88" fmla="*/ 0 w 6032500"/>
              <a:gd name="connsiteY88" fmla="*/ 4518329 h 6858000"/>
              <a:gd name="connsiteX89" fmla="*/ 0 w 6032500"/>
              <a:gd name="connsiteY89" fmla="*/ 4229854 h 6858000"/>
              <a:gd name="connsiteX90" fmla="*/ 0 w 6032500"/>
              <a:gd name="connsiteY90" fmla="*/ 3915172 h 6858000"/>
              <a:gd name="connsiteX91" fmla="*/ 0 w 6032500"/>
              <a:gd name="connsiteY91" fmla="*/ 3573143 h 6858000"/>
              <a:gd name="connsiteX92" fmla="*/ 0 w 6032500"/>
              <a:gd name="connsiteY92" fmla="*/ 3202626 h 6858000"/>
              <a:gd name="connsiteX93" fmla="*/ 0 w 6032500"/>
              <a:gd name="connsiteY93" fmla="*/ 2802484 h 6858000"/>
              <a:gd name="connsiteX94" fmla="*/ 0 w 6032500"/>
              <a:gd name="connsiteY94" fmla="*/ 2371576 h 6858000"/>
              <a:gd name="connsiteX95" fmla="*/ 0 w 6032500"/>
              <a:gd name="connsiteY95" fmla="*/ 1908763 h 6858000"/>
              <a:gd name="connsiteX96" fmla="*/ 0 w 6032500"/>
              <a:gd name="connsiteY96" fmla="*/ 1665037 h 6858000"/>
              <a:gd name="connsiteX97" fmla="*/ 0 w 6032500"/>
              <a:gd name="connsiteY97" fmla="*/ 1412906 h 6858000"/>
              <a:gd name="connsiteX98" fmla="*/ 0 w 6032500"/>
              <a:gd name="connsiteY98" fmla="*/ 1152230 h 6858000"/>
              <a:gd name="connsiteX99" fmla="*/ 0 w 6032500"/>
              <a:gd name="connsiteY99" fmla="*/ 882865 h 6858000"/>
              <a:gd name="connsiteX100" fmla="*/ 0 w 6032500"/>
              <a:gd name="connsiteY100" fmla="*/ 604669 h 6858000"/>
              <a:gd name="connsiteX101" fmla="*/ 0 w 6032500"/>
              <a:gd name="connsiteY101" fmla="*/ 317500 h 6858000"/>
              <a:gd name="connsiteX102" fmla="*/ 317467 w 6032500"/>
              <a:gd name="connsiteY10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32500" h="6858000">
                <a:moveTo>
                  <a:pt x="317467" y="0"/>
                </a:moveTo>
                <a:lnTo>
                  <a:pt x="6032500" y="0"/>
                </a:lnTo>
                <a:lnTo>
                  <a:pt x="6032500" y="1674"/>
                </a:lnTo>
                <a:lnTo>
                  <a:pt x="6032500" y="13395"/>
                </a:lnTo>
                <a:lnTo>
                  <a:pt x="6032500" y="45207"/>
                </a:lnTo>
                <a:lnTo>
                  <a:pt x="6032500" y="71786"/>
                </a:lnTo>
                <a:lnTo>
                  <a:pt x="6032500" y="107156"/>
                </a:lnTo>
                <a:lnTo>
                  <a:pt x="6032500" y="152572"/>
                </a:lnTo>
                <a:lnTo>
                  <a:pt x="6032500" y="209290"/>
                </a:lnTo>
                <a:lnTo>
                  <a:pt x="6032500" y="278565"/>
                </a:lnTo>
                <a:lnTo>
                  <a:pt x="6032500" y="361652"/>
                </a:lnTo>
                <a:lnTo>
                  <a:pt x="6032500" y="459809"/>
                </a:lnTo>
                <a:lnTo>
                  <a:pt x="6032500" y="574291"/>
                </a:lnTo>
                <a:lnTo>
                  <a:pt x="6032500" y="706352"/>
                </a:lnTo>
                <a:lnTo>
                  <a:pt x="6032500" y="857250"/>
                </a:lnTo>
                <a:lnTo>
                  <a:pt x="6032500" y="1028240"/>
                </a:lnTo>
                <a:lnTo>
                  <a:pt x="6032500" y="1220577"/>
                </a:lnTo>
                <a:lnTo>
                  <a:pt x="6032500" y="1435517"/>
                </a:lnTo>
                <a:lnTo>
                  <a:pt x="6032500" y="1674317"/>
                </a:lnTo>
                <a:lnTo>
                  <a:pt x="6032500" y="1938231"/>
                </a:lnTo>
                <a:lnTo>
                  <a:pt x="6032500" y="2228515"/>
                </a:lnTo>
                <a:lnTo>
                  <a:pt x="6032500" y="2546426"/>
                </a:lnTo>
                <a:lnTo>
                  <a:pt x="6032500" y="2893219"/>
                </a:lnTo>
                <a:lnTo>
                  <a:pt x="6032500" y="3270149"/>
                </a:lnTo>
                <a:lnTo>
                  <a:pt x="6032500" y="3678473"/>
                </a:lnTo>
                <a:lnTo>
                  <a:pt x="6032500" y="4119446"/>
                </a:lnTo>
                <a:lnTo>
                  <a:pt x="6032500" y="4352569"/>
                </a:lnTo>
                <a:lnTo>
                  <a:pt x="6032500" y="4594324"/>
                </a:lnTo>
                <a:lnTo>
                  <a:pt x="6032500" y="4844870"/>
                </a:lnTo>
                <a:lnTo>
                  <a:pt x="6032500" y="5104363"/>
                </a:lnTo>
                <a:lnTo>
                  <a:pt x="6032500" y="5372960"/>
                </a:lnTo>
                <a:lnTo>
                  <a:pt x="6032500" y="5650818"/>
                </a:lnTo>
                <a:lnTo>
                  <a:pt x="6032500" y="5938094"/>
                </a:lnTo>
                <a:lnTo>
                  <a:pt x="6032500" y="6234945"/>
                </a:lnTo>
                <a:lnTo>
                  <a:pt x="6032500" y="6541528"/>
                </a:lnTo>
                <a:lnTo>
                  <a:pt x="6032500" y="6858000"/>
                </a:lnTo>
                <a:lnTo>
                  <a:pt x="6031105" y="6858000"/>
                </a:lnTo>
                <a:lnTo>
                  <a:pt x="6021338" y="6858000"/>
                </a:lnTo>
                <a:lnTo>
                  <a:pt x="5994828" y="6858000"/>
                </a:lnTo>
                <a:lnTo>
                  <a:pt x="5972678" y="6858000"/>
                </a:lnTo>
                <a:lnTo>
                  <a:pt x="5943203" y="6858000"/>
                </a:lnTo>
                <a:lnTo>
                  <a:pt x="5905356" y="6858000"/>
                </a:lnTo>
                <a:lnTo>
                  <a:pt x="5858091" y="6858000"/>
                </a:lnTo>
                <a:lnTo>
                  <a:pt x="5800362" y="6858000"/>
                </a:lnTo>
                <a:lnTo>
                  <a:pt x="5731121" y="6858000"/>
                </a:lnTo>
                <a:lnTo>
                  <a:pt x="5649323" y="6858000"/>
                </a:lnTo>
                <a:lnTo>
                  <a:pt x="5553922" y="6858000"/>
                </a:lnTo>
                <a:lnTo>
                  <a:pt x="5443870" y="6858000"/>
                </a:lnTo>
                <a:lnTo>
                  <a:pt x="5318121" y="6858000"/>
                </a:lnTo>
                <a:lnTo>
                  <a:pt x="5175629" y="6858000"/>
                </a:lnTo>
                <a:lnTo>
                  <a:pt x="5015347" y="6858000"/>
                </a:lnTo>
                <a:lnTo>
                  <a:pt x="4836229" y="6858000"/>
                </a:lnTo>
                <a:lnTo>
                  <a:pt x="4637228" y="6858000"/>
                </a:lnTo>
                <a:lnTo>
                  <a:pt x="4417298" y="6858000"/>
                </a:lnTo>
                <a:lnTo>
                  <a:pt x="4175393" y="6858000"/>
                </a:lnTo>
                <a:lnTo>
                  <a:pt x="3910466" y="6858000"/>
                </a:lnTo>
                <a:lnTo>
                  <a:pt x="3621470" y="6858000"/>
                </a:lnTo>
                <a:lnTo>
                  <a:pt x="3307360" y="6858000"/>
                </a:lnTo>
                <a:lnTo>
                  <a:pt x="2967088" y="6858000"/>
                </a:lnTo>
                <a:lnTo>
                  <a:pt x="2599608" y="6858000"/>
                </a:lnTo>
                <a:lnTo>
                  <a:pt x="2203874" y="6858000"/>
                </a:lnTo>
                <a:lnTo>
                  <a:pt x="1995085" y="6858000"/>
                </a:lnTo>
                <a:lnTo>
                  <a:pt x="1778840" y="6858000"/>
                </a:lnTo>
                <a:lnTo>
                  <a:pt x="1555008" y="6858000"/>
                </a:lnTo>
                <a:lnTo>
                  <a:pt x="1323458" y="6858000"/>
                </a:lnTo>
                <a:lnTo>
                  <a:pt x="1084060" y="6858000"/>
                </a:lnTo>
                <a:lnTo>
                  <a:pt x="836682" y="6858000"/>
                </a:lnTo>
                <a:lnTo>
                  <a:pt x="581195" y="6858000"/>
                </a:lnTo>
                <a:lnTo>
                  <a:pt x="317467" y="6858000"/>
                </a:lnTo>
                <a:cubicBezTo>
                  <a:pt x="142225" y="6858000"/>
                  <a:pt x="0" y="6715760"/>
                  <a:pt x="0" y="6540500"/>
                </a:cubicBezTo>
                <a:lnTo>
                  <a:pt x="0" y="6538981"/>
                </a:lnTo>
                <a:lnTo>
                  <a:pt x="0" y="6528346"/>
                </a:lnTo>
                <a:lnTo>
                  <a:pt x="0" y="6499479"/>
                </a:lnTo>
                <a:lnTo>
                  <a:pt x="0" y="6475361"/>
                </a:lnTo>
                <a:lnTo>
                  <a:pt x="0" y="6443266"/>
                </a:lnTo>
                <a:lnTo>
                  <a:pt x="0" y="6402055"/>
                </a:lnTo>
                <a:lnTo>
                  <a:pt x="0" y="6350589"/>
                </a:lnTo>
                <a:lnTo>
                  <a:pt x="0" y="6287729"/>
                </a:lnTo>
                <a:lnTo>
                  <a:pt x="0" y="6212334"/>
                </a:lnTo>
                <a:lnTo>
                  <a:pt x="0" y="6123266"/>
                </a:lnTo>
                <a:lnTo>
                  <a:pt x="0" y="6019385"/>
                </a:lnTo>
                <a:lnTo>
                  <a:pt x="0" y="5899551"/>
                </a:lnTo>
                <a:lnTo>
                  <a:pt x="0" y="5762625"/>
                </a:lnTo>
                <a:lnTo>
                  <a:pt x="0" y="5607468"/>
                </a:lnTo>
                <a:lnTo>
                  <a:pt x="0" y="5432940"/>
                </a:lnTo>
                <a:lnTo>
                  <a:pt x="0" y="5237901"/>
                </a:lnTo>
                <a:lnTo>
                  <a:pt x="0" y="5021213"/>
                </a:lnTo>
                <a:lnTo>
                  <a:pt x="0" y="4781735"/>
                </a:lnTo>
                <a:lnTo>
                  <a:pt x="0" y="4518329"/>
                </a:lnTo>
                <a:lnTo>
                  <a:pt x="0" y="4229854"/>
                </a:lnTo>
                <a:lnTo>
                  <a:pt x="0" y="3915172"/>
                </a:lnTo>
                <a:lnTo>
                  <a:pt x="0" y="3573143"/>
                </a:lnTo>
                <a:lnTo>
                  <a:pt x="0" y="3202626"/>
                </a:lnTo>
                <a:lnTo>
                  <a:pt x="0" y="2802484"/>
                </a:lnTo>
                <a:lnTo>
                  <a:pt x="0" y="2371576"/>
                </a:lnTo>
                <a:lnTo>
                  <a:pt x="0" y="1908763"/>
                </a:lnTo>
                <a:lnTo>
                  <a:pt x="0" y="1665037"/>
                </a:lnTo>
                <a:lnTo>
                  <a:pt x="0" y="1412906"/>
                </a:lnTo>
                <a:lnTo>
                  <a:pt x="0" y="1152230"/>
                </a:lnTo>
                <a:lnTo>
                  <a:pt x="0" y="882865"/>
                </a:lnTo>
                <a:lnTo>
                  <a:pt x="0" y="604669"/>
                </a:lnTo>
                <a:lnTo>
                  <a:pt x="0" y="317500"/>
                </a:lnTo>
                <a:cubicBezTo>
                  <a:pt x="0" y="142240"/>
                  <a:pt x="142225" y="0"/>
                  <a:pt x="317467" y="0"/>
                </a:cubicBezTo>
                <a:close/>
              </a:path>
            </a:pathLst>
          </a:custGeom>
          <a:solidFill>
            <a:schemeClr val="bg1">
              <a:lumMod val="40000"/>
              <a:lumOff val="60000"/>
            </a:schemeClr>
          </a:solidFill>
        </p:spPr>
        <p:txBody>
          <a:bodyPr wrap="square" lIns="0" tIns="0" rIns="0" bIns="0" anchor="t">
            <a:noAutofit/>
          </a:bodyPr>
          <a:lstStyle>
            <a:lvl1pPr marL="0" marR="0" indent="0" algn="r" defTabSz="1507846" rtl="0" eaLnBrk="1" fontAlgn="auto" latinLnBrk="0" hangingPunct="1">
              <a:lnSpc>
                <a:spcPct val="100000"/>
              </a:lnSpc>
              <a:spcBef>
                <a:spcPts val="0"/>
              </a:spcBef>
              <a:spcAft>
                <a:spcPts val="0"/>
              </a:spcAft>
              <a:buClr>
                <a:schemeClr val="accent2"/>
              </a:buClr>
              <a:buSzPct val="90000"/>
              <a:buFontTx/>
              <a:buNone/>
              <a:tabLst/>
              <a:defRPr sz="2391"/>
            </a:lvl1pPr>
          </a:lstStyle>
          <a:p>
            <a:pPr marL="0" marR="0" lvl="0" indent="0" algn="r"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endParaRPr lang="nl-NL"/>
          </a:p>
        </p:txBody>
      </p:sp>
    </p:spTree>
    <p:extLst>
      <p:ext uri="{BB962C8B-B14F-4D97-AF65-F5344CB8AC3E}">
        <p14:creationId xmlns:p14="http://schemas.microsoft.com/office/powerpoint/2010/main" val="299039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en afbeelding (L)]">
    <p:spTree>
      <p:nvGrpSpPr>
        <p:cNvPr id="1" name=""/>
        <p:cNvGrpSpPr/>
        <p:nvPr/>
      </p:nvGrpSpPr>
      <p:grpSpPr>
        <a:xfrm>
          <a:off x="0" y="0"/>
          <a:ext cx="0" cy="0"/>
          <a:chOff x="0" y="0"/>
          <a:chExt cx="0" cy="0"/>
        </a:xfrm>
      </p:grpSpPr>
      <p:sp>
        <p:nvSpPr>
          <p:cNvPr id="6" name="ZsysBouwPlaatInfo" hidden="1">
            <a:extLst>
              <a:ext uri="{FF2B5EF4-FFF2-40B4-BE49-F238E27FC236}">
                <a16:creationId xmlns:a16="http://schemas.microsoft.com/office/drawing/2014/main" id="{42CEF0A4-F669-3F22-4281-AAE9BDC45CFF}"/>
              </a:ext>
            </a:extLst>
          </p:cNvPr>
          <p:cNvSpPr>
            <a:spLocks/>
          </p:cNvSpPr>
          <p:nvPr userDrawn="1"/>
        </p:nvSpPr>
        <p:spPr>
          <a:xfrm>
            <a:off x="20522935" y="11728215"/>
            <a:ext cx="3769519" cy="733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319">
                <a:solidFill>
                  <a:srgbClr val="000000"/>
                </a:solidFill>
              </a:rPr>
              <a:t>X:\Koninklijke Horeca Nederland (met Lava)\2026-01 PPT\specificaties\JU\JU Begin Goed\081225-Presentation-Template-KHN\14.png</a:t>
            </a:r>
          </a:p>
        </p:txBody>
      </p:sp>
      <p:sp>
        <p:nvSpPr>
          <p:cNvPr id="3" name="01_Content Placeholder 1[PHJU] (JU-Free)"/>
          <p:cNvSpPr>
            <a:spLocks noGrp="1"/>
          </p:cNvSpPr>
          <p:nvPr>
            <p:ph type="body" idx="1" hasCustomPrompt="1"/>
          </p:nvPr>
        </p:nvSpPr>
        <p:spPr>
          <a:xfrm>
            <a:off x="11161964" y="942446"/>
            <a:ext cx="7748455" cy="9424458"/>
          </a:xfrm>
        </p:spPr>
        <p:txBody>
          <a:bodyPr lIns="0" tIns="0" rIns="0" bIns="0"/>
          <a:lstStyle>
            <a:lvl1pPr>
              <a:defRPr baseline="0"/>
            </a:lvl1pPr>
          </a:lstStyle>
          <a:p>
            <a:pPr lvl="0"/>
            <a:r>
              <a:rPr lang="nl-NL"/>
              <a:t>[Tekst]</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p>
            <a:fld id="{8F18802B-E4C7-4B2D-B37A-6B7CC3C134EA}" type="slidenum">
              <a:rPr lang="nl-NL" smtClean="0"/>
              <a:pPr/>
              <a:t>‹nr.›</a:t>
            </a:fld>
            <a:endParaRPr lang="nl-NL"/>
          </a:p>
        </p:txBody>
      </p:sp>
      <p:sp>
        <p:nvSpPr>
          <p:cNvPr id="2" name="03_Frame 3 [PHJU] (JU-Free)">
            <a:extLst>
              <a:ext uri="{FF2B5EF4-FFF2-40B4-BE49-F238E27FC236}">
                <a16:creationId xmlns:a16="http://schemas.microsoft.com/office/drawing/2014/main" id="{C103EFE8-3AD4-EB5C-FD16-86781850821B}"/>
              </a:ext>
            </a:extLst>
          </p:cNvPr>
          <p:cNvSpPr>
            <a:spLocks noGrp="1"/>
          </p:cNvSpPr>
          <p:nvPr>
            <p:ph type="pic" sz="quarter" idx="10" hasCustomPrompt="1"/>
          </p:nvPr>
        </p:nvSpPr>
        <p:spPr>
          <a:xfrm>
            <a:off x="0" y="0"/>
            <a:ext cx="9947341" cy="11309350"/>
          </a:xfrm>
          <a:custGeom>
            <a:avLst/>
            <a:gdLst>
              <a:gd name="connsiteX0" fmla="*/ 0 w 6032500"/>
              <a:gd name="connsiteY0" fmla="*/ 0 h 6858000"/>
              <a:gd name="connsiteX1" fmla="*/ 5715034 w 6032500"/>
              <a:gd name="connsiteY1" fmla="*/ 0 h 6858000"/>
              <a:gd name="connsiteX2" fmla="*/ 6032500 w 6032500"/>
              <a:gd name="connsiteY2" fmla="*/ 317500 h 6858000"/>
              <a:gd name="connsiteX3" fmla="*/ 6032500 w 6032500"/>
              <a:gd name="connsiteY3" fmla="*/ 319019 h 6858000"/>
              <a:gd name="connsiteX4" fmla="*/ 6032500 w 6032500"/>
              <a:gd name="connsiteY4" fmla="*/ 329654 h 6858000"/>
              <a:gd name="connsiteX5" fmla="*/ 6032500 w 6032500"/>
              <a:gd name="connsiteY5" fmla="*/ 358521 h 6858000"/>
              <a:gd name="connsiteX6" fmla="*/ 6032500 w 6032500"/>
              <a:gd name="connsiteY6" fmla="*/ 382640 h 6858000"/>
              <a:gd name="connsiteX7" fmla="*/ 6032500 w 6032500"/>
              <a:gd name="connsiteY7" fmla="*/ 414735 h 6858000"/>
              <a:gd name="connsiteX8" fmla="*/ 6032500 w 6032500"/>
              <a:gd name="connsiteY8" fmla="*/ 455945 h 6858000"/>
              <a:gd name="connsiteX9" fmla="*/ 6032500 w 6032500"/>
              <a:gd name="connsiteY9" fmla="*/ 507411 h 6858000"/>
              <a:gd name="connsiteX10" fmla="*/ 6032500 w 6032500"/>
              <a:gd name="connsiteY10" fmla="*/ 570272 h 6858000"/>
              <a:gd name="connsiteX11" fmla="*/ 6032500 w 6032500"/>
              <a:gd name="connsiteY11" fmla="*/ 645666 h 6858000"/>
              <a:gd name="connsiteX12" fmla="*/ 6032500 w 6032500"/>
              <a:gd name="connsiteY12" fmla="*/ 734734 h 6858000"/>
              <a:gd name="connsiteX13" fmla="*/ 6032500 w 6032500"/>
              <a:gd name="connsiteY13" fmla="*/ 838616 h 6858000"/>
              <a:gd name="connsiteX14" fmla="*/ 6032500 w 6032500"/>
              <a:gd name="connsiteY14" fmla="*/ 958449 h 6858000"/>
              <a:gd name="connsiteX15" fmla="*/ 6032500 w 6032500"/>
              <a:gd name="connsiteY15" fmla="*/ 1095375 h 6858000"/>
              <a:gd name="connsiteX16" fmla="*/ 6032500 w 6032500"/>
              <a:gd name="connsiteY16" fmla="*/ 1250532 h 6858000"/>
              <a:gd name="connsiteX17" fmla="*/ 6032500 w 6032500"/>
              <a:gd name="connsiteY17" fmla="*/ 1425060 h 6858000"/>
              <a:gd name="connsiteX18" fmla="*/ 6032500 w 6032500"/>
              <a:gd name="connsiteY18" fmla="*/ 1620099 h 6858000"/>
              <a:gd name="connsiteX19" fmla="*/ 6032500 w 6032500"/>
              <a:gd name="connsiteY19" fmla="*/ 1836787 h 6858000"/>
              <a:gd name="connsiteX20" fmla="*/ 6032500 w 6032500"/>
              <a:gd name="connsiteY20" fmla="*/ 2076265 h 6858000"/>
              <a:gd name="connsiteX21" fmla="*/ 6032500 w 6032500"/>
              <a:gd name="connsiteY21" fmla="*/ 2339671 h 6858000"/>
              <a:gd name="connsiteX22" fmla="*/ 6032500 w 6032500"/>
              <a:gd name="connsiteY22" fmla="*/ 2628146 h 6858000"/>
              <a:gd name="connsiteX23" fmla="*/ 6032500 w 6032500"/>
              <a:gd name="connsiteY23" fmla="*/ 2942828 h 6858000"/>
              <a:gd name="connsiteX24" fmla="*/ 6032500 w 6032500"/>
              <a:gd name="connsiteY24" fmla="*/ 3284858 h 6858000"/>
              <a:gd name="connsiteX25" fmla="*/ 6032500 w 6032500"/>
              <a:gd name="connsiteY25" fmla="*/ 3655374 h 6858000"/>
              <a:gd name="connsiteX26" fmla="*/ 6032500 w 6032500"/>
              <a:gd name="connsiteY26" fmla="*/ 4055516 h 6858000"/>
              <a:gd name="connsiteX27" fmla="*/ 6032500 w 6032500"/>
              <a:gd name="connsiteY27" fmla="*/ 4486424 h 6858000"/>
              <a:gd name="connsiteX28" fmla="*/ 6032500 w 6032500"/>
              <a:gd name="connsiteY28" fmla="*/ 4949237 h 6858000"/>
              <a:gd name="connsiteX29" fmla="*/ 6032500 w 6032500"/>
              <a:gd name="connsiteY29" fmla="*/ 5192964 h 6858000"/>
              <a:gd name="connsiteX30" fmla="*/ 6032500 w 6032500"/>
              <a:gd name="connsiteY30" fmla="*/ 5445094 h 6858000"/>
              <a:gd name="connsiteX31" fmla="*/ 6032500 w 6032500"/>
              <a:gd name="connsiteY31" fmla="*/ 5705771 h 6858000"/>
              <a:gd name="connsiteX32" fmla="*/ 6032500 w 6032500"/>
              <a:gd name="connsiteY32" fmla="*/ 5975136 h 6858000"/>
              <a:gd name="connsiteX33" fmla="*/ 6032500 w 6032500"/>
              <a:gd name="connsiteY33" fmla="*/ 6253331 h 6858000"/>
              <a:gd name="connsiteX34" fmla="*/ 6032500 w 6032500"/>
              <a:gd name="connsiteY34" fmla="*/ 6540500 h 6858000"/>
              <a:gd name="connsiteX35" fmla="*/ 5715034 w 6032500"/>
              <a:gd name="connsiteY35" fmla="*/ 6858000 h 6858000"/>
              <a:gd name="connsiteX36" fmla="*/ 5713638 w 6032500"/>
              <a:gd name="connsiteY36" fmla="*/ 6858000 h 6858000"/>
              <a:gd name="connsiteX37" fmla="*/ 5703872 w 6032500"/>
              <a:gd name="connsiteY37" fmla="*/ 6858000 h 6858000"/>
              <a:gd name="connsiteX38" fmla="*/ 5677361 w 6032500"/>
              <a:gd name="connsiteY38" fmla="*/ 6858000 h 6858000"/>
              <a:gd name="connsiteX39" fmla="*/ 5655211 w 6032500"/>
              <a:gd name="connsiteY39" fmla="*/ 6858000 h 6858000"/>
              <a:gd name="connsiteX40" fmla="*/ 5625736 w 6032500"/>
              <a:gd name="connsiteY40" fmla="*/ 6858000 h 6858000"/>
              <a:gd name="connsiteX41" fmla="*/ 5587890 w 6032500"/>
              <a:gd name="connsiteY41" fmla="*/ 6858000 h 6858000"/>
              <a:gd name="connsiteX42" fmla="*/ 5540625 w 6032500"/>
              <a:gd name="connsiteY42" fmla="*/ 6858000 h 6858000"/>
              <a:gd name="connsiteX43" fmla="*/ 5482895 w 6032500"/>
              <a:gd name="connsiteY43" fmla="*/ 6858000 h 6858000"/>
              <a:gd name="connsiteX44" fmla="*/ 5413655 w 6032500"/>
              <a:gd name="connsiteY44" fmla="*/ 6858000 h 6858000"/>
              <a:gd name="connsiteX45" fmla="*/ 5331857 w 6032500"/>
              <a:gd name="connsiteY45" fmla="*/ 6858000 h 6858000"/>
              <a:gd name="connsiteX46" fmla="*/ 5236455 w 6032500"/>
              <a:gd name="connsiteY46" fmla="*/ 6858000 h 6858000"/>
              <a:gd name="connsiteX47" fmla="*/ 5126403 w 6032500"/>
              <a:gd name="connsiteY47" fmla="*/ 6858000 h 6858000"/>
              <a:gd name="connsiteX48" fmla="*/ 5000655 w 6032500"/>
              <a:gd name="connsiteY48" fmla="*/ 6858000 h 6858000"/>
              <a:gd name="connsiteX49" fmla="*/ 4858162 w 6032500"/>
              <a:gd name="connsiteY49" fmla="*/ 6858000 h 6858000"/>
              <a:gd name="connsiteX50" fmla="*/ 4697881 w 6032500"/>
              <a:gd name="connsiteY50" fmla="*/ 6858000 h 6858000"/>
              <a:gd name="connsiteX51" fmla="*/ 4518763 w 6032500"/>
              <a:gd name="connsiteY51" fmla="*/ 6858000 h 6858000"/>
              <a:gd name="connsiteX52" fmla="*/ 4319762 w 6032500"/>
              <a:gd name="connsiteY52" fmla="*/ 6858000 h 6858000"/>
              <a:gd name="connsiteX53" fmla="*/ 4099832 w 6032500"/>
              <a:gd name="connsiteY53" fmla="*/ 6858000 h 6858000"/>
              <a:gd name="connsiteX54" fmla="*/ 3857927 w 6032500"/>
              <a:gd name="connsiteY54" fmla="*/ 6858000 h 6858000"/>
              <a:gd name="connsiteX55" fmla="*/ 3593000 w 6032500"/>
              <a:gd name="connsiteY55" fmla="*/ 6858000 h 6858000"/>
              <a:gd name="connsiteX56" fmla="*/ 3304004 w 6032500"/>
              <a:gd name="connsiteY56" fmla="*/ 6858000 h 6858000"/>
              <a:gd name="connsiteX57" fmla="*/ 2989893 w 6032500"/>
              <a:gd name="connsiteY57" fmla="*/ 6858000 h 6858000"/>
              <a:gd name="connsiteX58" fmla="*/ 2649621 w 6032500"/>
              <a:gd name="connsiteY58" fmla="*/ 6858000 h 6858000"/>
              <a:gd name="connsiteX59" fmla="*/ 2282142 w 6032500"/>
              <a:gd name="connsiteY59" fmla="*/ 6858000 h 6858000"/>
              <a:gd name="connsiteX60" fmla="*/ 1886408 w 6032500"/>
              <a:gd name="connsiteY60" fmla="*/ 6858000 h 6858000"/>
              <a:gd name="connsiteX61" fmla="*/ 1677618 w 6032500"/>
              <a:gd name="connsiteY61" fmla="*/ 6858000 h 6858000"/>
              <a:gd name="connsiteX62" fmla="*/ 1461373 w 6032500"/>
              <a:gd name="connsiteY62" fmla="*/ 6858000 h 6858000"/>
              <a:gd name="connsiteX63" fmla="*/ 1237541 w 6032500"/>
              <a:gd name="connsiteY63" fmla="*/ 6858000 h 6858000"/>
              <a:gd name="connsiteX64" fmla="*/ 1005991 w 6032500"/>
              <a:gd name="connsiteY64" fmla="*/ 6858000 h 6858000"/>
              <a:gd name="connsiteX65" fmla="*/ 766593 w 6032500"/>
              <a:gd name="connsiteY65" fmla="*/ 6858000 h 6858000"/>
              <a:gd name="connsiteX66" fmla="*/ 519216 w 6032500"/>
              <a:gd name="connsiteY66" fmla="*/ 6858000 h 6858000"/>
              <a:gd name="connsiteX67" fmla="*/ 263728 w 6032500"/>
              <a:gd name="connsiteY67" fmla="*/ 6858000 h 6858000"/>
              <a:gd name="connsiteX68" fmla="*/ 0 w 6032500"/>
              <a:gd name="connsiteY68" fmla="*/ 6858000 h 6858000"/>
              <a:gd name="connsiteX69" fmla="*/ 0 w 6032500"/>
              <a:gd name="connsiteY69" fmla="*/ 6856326 h 6858000"/>
              <a:gd name="connsiteX70" fmla="*/ 0 w 6032500"/>
              <a:gd name="connsiteY70" fmla="*/ 6844606 h 6858000"/>
              <a:gd name="connsiteX71" fmla="*/ 0 w 6032500"/>
              <a:gd name="connsiteY71" fmla="*/ 6812794 h 6858000"/>
              <a:gd name="connsiteX72" fmla="*/ 0 w 6032500"/>
              <a:gd name="connsiteY72" fmla="*/ 6786214 h 6858000"/>
              <a:gd name="connsiteX73" fmla="*/ 0 w 6032500"/>
              <a:gd name="connsiteY73" fmla="*/ 6750844 h 6858000"/>
              <a:gd name="connsiteX74" fmla="*/ 0 w 6032500"/>
              <a:gd name="connsiteY74" fmla="*/ 6705428 h 6858000"/>
              <a:gd name="connsiteX75" fmla="*/ 0 w 6032500"/>
              <a:gd name="connsiteY75" fmla="*/ 6648711 h 6858000"/>
              <a:gd name="connsiteX76" fmla="*/ 0 w 6032500"/>
              <a:gd name="connsiteY76" fmla="*/ 6579436 h 6858000"/>
              <a:gd name="connsiteX77" fmla="*/ 0 w 6032500"/>
              <a:gd name="connsiteY77" fmla="*/ 6496348 h 6858000"/>
              <a:gd name="connsiteX78" fmla="*/ 0 w 6032500"/>
              <a:gd name="connsiteY78" fmla="*/ 6398191 h 6858000"/>
              <a:gd name="connsiteX79" fmla="*/ 0 w 6032500"/>
              <a:gd name="connsiteY79" fmla="*/ 6283710 h 6858000"/>
              <a:gd name="connsiteX80" fmla="*/ 0 w 6032500"/>
              <a:gd name="connsiteY80" fmla="*/ 6151648 h 6858000"/>
              <a:gd name="connsiteX81" fmla="*/ 0 w 6032500"/>
              <a:gd name="connsiteY81" fmla="*/ 6000750 h 6858000"/>
              <a:gd name="connsiteX82" fmla="*/ 0 w 6032500"/>
              <a:gd name="connsiteY82" fmla="*/ 5829761 h 6858000"/>
              <a:gd name="connsiteX83" fmla="*/ 0 w 6032500"/>
              <a:gd name="connsiteY83" fmla="*/ 5637424 h 6858000"/>
              <a:gd name="connsiteX84" fmla="*/ 0 w 6032500"/>
              <a:gd name="connsiteY84" fmla="*/ 5422483 h 6858000"/>
              <a:gd name="connsiteX85" fmla="*/ 0 w 6032500"/>
              <a:gd name="connsiteY85" fmla="*/ 5183684 h 6858000"/>
              <a:gd name="connsiteX86" fmla="*/ 0 w 6032500"/>
              <a:gd name="connsiteY86" fmla="*/ 4919770 h 6858000"/>
              <a:gd name="connsiteX87" fmla="*/ 0 w 6032500"/>
              <a:gd name="connsiteY87" fmla="*/ 4629485 h 6858000"/>
              <a:gd name="connsiteX88" fmla="*/ 0 w 6032500"/>
              <a:gd name="connsiteY88" fmla="*/ 4311574 h 6858000"/>
              <a:gd name="connsiteX89" fmla="*/ 0 w 6032500"/>
              <a:gd name="connsiteY89" fmla="*/ 3964781 h 6858000"/>
              <a:gd name="connsiteX90" fmla="*/ 0 w 6032500"/>
              <a:gd name="connsiteY90" fmla="*/ 3587851 h 6858000"/>
              <a:gd name="connsiteX91" fmla="*/ 0 w 6032500"/>
              <a:gd name="connsiteY91" fmla="*/ 3179527 h 6858000"/>
              <a:gd name="connsiteX92" fmla="*/ 0 w 6032500"/>
              <a:gd name="connsiteY92" fmla="*/ 2738554 h 6858000"/>
              <a:gd name="connsiteX93" fmla="*/ 0 w 6032500"/>
              <a:gd name="connsiteY93" fmla="*/ 2505432 h 6858000"/>
              <a:gd name="connsiteX94" fmla="*/ 0 w 6032500"/>
              <a:gd name="connsiteY94" fmla="*/ 2263676 h 6858000"/>
              <a:gd name="connsiteX95" fmla="*/ 0 w 6032500"/>
              <a:gd name="connsiteY95" fmla="*/ 2013130 h 6858000"/>
              <a:gd name="connsiteX96" fmla="*/ 0 w 6032500"/>
              <a:gd name="connsiteY96" fmla="*/ 1753637 h 6858000"/>
              <a:gd name="connsiteX97" fmla="*/ 0 w 6032500"/>
              <a:gd name="connsiteY97" fmla="*/ 1485040 h 6858000"/>
              <a:gd name="connsiteX98" fmla="*/ 0 w 6032500"/>
              <a:gd name="connsiteY98" fmla="*/ 1207182 h 6858000"/>
              <a:gd name="connsiteX99" fmla="*/ 0 w 6032500"/>
              <a:gd name="connsiteY99" fmla="*/ 919906 h 6858000"/>
              <a:gd name="connsiteX100" fmla="*/ 0 w 6032500"/>
              <a:gd name="connsiteY100" fmla="*/ 623055 h 6858000"/>
              <a:gd name="connsiteX101" fmla="*/ 0 w 6032500"/>
              <a:gd name="connsiteY101"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32500" h="6858000">
                <a:moveTo>
                  <a:pt x="0" y="0"/>
                </a:moveTo>
                <a:lnTo>
                  <a:pt x="5715034" y="0"/>
                </a:lnTo>
                <a:cubicBezTo>
                  <a:pt x="5890275" y="0"/>
                  <a:pt x="6032500" y="142240"/>
                  <a:pt x="6032500" y="317500"/>
                </a:cubicBezTo>
                <a:lnTo>
                  <a:pt x="6032500" y="319019"/>
                </a:lnTo>
                <a:lnTo>
                  <a:pt x="6032500" y="329654"/>
                </a:lnTo>
                <a:lnTo>
                  <a:pt x="6032500" y="358521"/>
                </a:lnTo>
                <a:lnTo>
                  <a:pt x="6032500" y="382640"/>
                </a:lnTo>
                <a:lnTo>
                  <a:pt x="6032500" y="414735"/>
                </a:lnTo>
                <a:lnTo>
                  <a:pt x="6032500" y="455945"/>
                </a:lnTo>
                <a:lnTo>
                  <a:pt x="6032500" y="507411"/>
                </a:lnTo>
                <a:lnTo>
                  <a:pt x="6032500" y="570272"/>
                </a:lnTo>
                <a:lnTo>
                  <a:pt x="6032500" y="645666"/>
                </a:lnTo>
                <a:lnTo>
                  <a:pt x="6032500" y="734734"/>
                </a:lnTo>
                <a:lnTo>
                  <a:pt x="6032500" y="838616"/>
                </a:lnTo>
                <a:lnTo>
                  <a:pt x="6032500" y="958449"/>
                </a:lnTo>
                <a:lnTo>
                  <a:pt x="6032500" y="1095375"/>
                </a:lnTo>
                <a:lnTo>
                  <a:pt x="6032500" y="1250532"/>
                </a:lnTo>
                <a:lnTo>
                  <a:pt x="6032500" y="1425060"/>
                </a:lnTo>
                <a:lnTo>
                  <a:pt x="6032500" y="1620099"/>
                </a:lnTo>
                <a:lnTo>
                  <a:pt x="6032500" y="1836787"/>
                </a:lnTo>
                <a:lnTo>
                  <a:pt x="6032500" y="2076265"/>
                </a:lnTo>
                <a:lnTo>
                  <a:pt x="6032500" y="2339671"/>
                </a:lnTo>
                <a:lnTo>
                  <a:pt x="6032500" y="2628146"/>
                </a:lnTo>
                <a:lnTo>
                  <a:pt x="6032500" y="2942828"/>
                </a:lnTo>
                <a:lnTo>
                  <a:pt x="6032500" y="3284858"/>
                </a:lnTo>
                <a:lnTo>
                  <a:pt x="6032500" y="3655374"/>
                </a:lnTo>
                <a:lnTo>
                  <a:pt x="6032500" y="4055516"/>
                </a:lnTo>
                <a:lnTo>
                  <a:pt x="6032500" y="4486424"/>
                </a:lnTo>
                <a:lnTo>
                  <a:pt x="6032500" y="4949237"/>
                </a:lnTo>
                <a:lnTo>
                  <a:pt x="6032500" y="5192964"/>
                </a:lnTo>
                <a:lnTo>
                  <a:pt x="6032500" y="5445094"/>
                </a:lnTo>
                <a:lnTo>
                  <a:pt x="6032500" y="5705771"/>
                </a:lnTo>
                <a:lnTo>
                  <a:pt x="6032500" y="5975136"/>
                </a:lnTo>
                <a:lnTo>
                  <a:pt x="6032500" y="6253331"/>
                </a:lnTo>
                <a:lnTo>
                  <a:pt x="6032500" y="6540500"/>
                </a:lnTo>
                <a:cubicBezTo>
                  <a:pt x="6032500" y="6715760"/>
                  <a:pt x="5890275" y="6858000"/>
                  <a:pt x="5715034" y="6858000"/>
                </a:cubicBezTo>
                <a:lnTo>
                  <a:pt x="5713638" y="6858000"/>
                </a:lnTo>
                <a:lnTo>
                  <a:pt x="5703872" y="6858000"/>
                </a:lnTo>
                <a:lnTo>
                  <a:pt x="5677361" y="6858000"/>
                </a:lnTo>
                <a:lnTo>
                  <a:pt x="5655211" y="6858000"/>
                </a:lnTo>
                <a:lnTo>
                  <a:pt x="5625736" y="6858000"/>
                </a:lnTo>
                <a:lnTo>
                  <a:pt x="5587890" y="6858000"/>
                </a:lnTo>
                <a:lnTo>
                  <a:pt x="5540625" y="6858000"/>
                </a:lnTo>
                <a:lnTo>
                  <a:pt x="5482895" y="6858000"/>
                </a:lnTo>
                <a:lnTo>
                  <a:pt x="5413655" y="6858000"/>
                </a:lnTo>
                <a:lnTo>
                  <a:pt x="5331857" y="6858000"/>
                </a:lnTo>
                <a:lnTo>
                  <a:pt x="5236455" y="6858000"/>
                </a:lnTo>
                <a:lnTo>
                  <a:pt x="5126403" y="6858000"/>
                </a:lnTo>
                <a:lnTo>
                  <a:pt x="5000655" y="6858000"/>
                </a:lnTo>
                <a:lnTo>
                  <a:pt x="4858162" y="6858000"/>
                </a:lnTo>
                <a:lnTo>
                  <a:pt x="4697881" y="6858000"/>
                </a:lnTo>
                <a:lnTo>
                  <a:pt x="4518763" y="6858000"/>
                </a:lnTo>
                <a:lnTo>
                  <a:pt x="4319762" y="6858000"/>
                </a:lnTo>
                <a:lnTo>
                  <a:pt x="4099832" y="6858000"/>
                </a:lnTo>
                <a:lnTo>
                  <a:pt x="3857927" y="6858000"/>
                </a:lnTo>
                <a:lnTo>
                  <a:pt x="3593000" y="6858000"/>
                </a:lnTo>
                <a:lnTo>
                  <a:pt x="3304004" y="6858000"/>
                </a:lnTo>
                <a:lnTo>
                  <a:pt x="2989893" y="6858000"/>
                </a:lnTo>
                <a:lnTo>
                  <a:pt x="2649621" y="6858000"/>
                </a:lnTo>
                <a:lnTo>
                  <a:pt x="2282142" y="6858000"/>
                </a:lnTo>
                <a:lnTo>
                  <a:pt x="1886408" y="6858000"/>
                </a:lnTo>
                <a:lnTo>
                  <a:pt x="1677618" y="6858000"/>
                </a:lnTo>
                <a:lnTo>
                  <a:pt x="1461373" y="6858000"/>
                </a:lnTo>
                <a:lnTo>
                  <a:pt x="1237541" y="6858000"/>
                </a:lnTo>
                <a:lnTo>
                  <a:pt x="1005991" y="6858000"/>
                </a:lnTo>
                <a:lnTo>
                  <a:pt x="766593" y="6858000"/>
                </a:lnTo>
                <a:lnTo>
                  <a:pt x="519216" y="6858000"/>
                </a:lnTo>
                <a:lnTo>
                  <a:pt x="263728" y="6858000"/>
                </a:lnTo>
                <a:lnTo>
                  <a:pt x="0" y="6858000"/>
                </a:lnTo>
                <a:lnTo>
                  <a:pt x="0" y="6856326"/>
                </a:lnTo>
                <a:lnTo>
                  <a:pt x="0" y="6844606"/>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3964781"/>
                </a:lnTo>
                <a:lnTo>
                  <a:pt x="0" y="3587851"/>
                </a:lnTo>
                <a:lnTo>
                  <a:pt x="0" y="3179527"/>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lumMod val="40000"/>
              <a:lumOff val="60000"/>
            </a:schemeClr>
          </a:solidFill>
        </p:spPr>
        <p:txBody>
          <a:bodyPr wrap="square" lIns="0" tIns="0" rIns="0" bIns="0" anchor="t">
            <a:noAutofit/>
          </a:bodyPr>
          <a:lstStyle>
            <a:lvl1pPr marL="0" marR="0" indent="0" algn="l" defTabSz="1507846" rtl="0" eaLnBrk="1" fontAlgn="auto" latinLnBrk="0" hangingPunct="1">
              <a:lnSpc>
                <a:spcPct val="100000"/>
              </a:lnSpc>
              <a:spcBef>
                <a:spcPts val="0"/>
              </a:spcBef>
              <a:spcAft>
                <a:spcPts val="3958"/>
              </a:spcAft>
              <a:buClr>
                <a:schemeClr val="accent2"/>
              </a:buClr>
              <a:buSzPct val="90000"/>
              <a:buFontTx/>
              <a:buNone/>
              <a:tabLst/>
              <a:defRPr sz="2391"/>
            </a:lvl1pPr>
          </a:lstStyle>
          <a:p>
            <a:pPr marL="0" marR="0" lvl="0" indent="0" algn="l"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p>
        </p:txBody>
      </p:sp>
    </p:spTree>
    <p:extLst>
      <p:ext uri="{BB962C8B-B14F-4D97-AF65-F5344CB8AC3E}">
        <p14:creationId xmlns:p14="http://schemas.microsoft.com/office/powerpoint/2010/main" val="1543257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en afbeelding (R)]">
    <p:spTree>
      <p:nvGrpSpPr>
        <p:cNvPr id="1" name=""/>
        <p:cNvGrpSpPr/>
        <p:nvPr/>
      </p:nvGrpSpPr>
      <p:grpSpPr>
        <a:xfrm>
          <a:off x="0" y="0"/>
          <a:ext cx="0" cy="0"/>
          <a:chOff x="0" y="0"/>
          <a:chExt cx="0" cy="0"/>
        </a:xfrm>
      </p:grpSpPr>
      <p:sp>
        <p:nvSpPr>
          <p:cNvPr id="3" name="01_Content Placeholder 1[PHJU] (JU-Free)"/>
          <p:cNvSpPr>
            <a:spLocks noGrp="1"/>
          </p:cNvSpPr>
          <p:nvPr>
            <p:ph type="body" idx="1" hasCustomPrompt="1"/>
          </p:nvPr>
        </p:nvSpPr>
        <p:spPr>
          <a:xfrm>
            <a:off x="1214623" y="942446"/>
            <a:ext cx="7748455" cy="9424458"/>
          </a:xfrm>
        </p:spPr>
        <p:txBody>
          <a:bodyPr lIns="0" tIns="0" rIns="0" bIns="0"/>
          <a:lstStyle>
            <a:lvl1pPr>
              <a:defRPr baseline="0"/>
            </a:lvl1pPr>
          </a:lstStyle>
          <a:p>
            <a:pPr lvl="0"/>
            <a:r>
              <a:rPr lang="nl-NL"/>
              <a:t>[Tekst]</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
        <p:nvSpPr>
          <p:cNvPr id="2" name="03_Frame 3 [PHJU] (JU-Free)">
            <a:extLst>
              <a:ext uri="{FF2B5EF4-FFF2-40B4-BE49-F238E27FC236}">
                <a16:creationId xmlns:a16="http://schemas.microsoft.com/office/drawing/2014/main" id="{DDF09B23-40D5-99C9-3676-70213340053C}"/>
              </a:ext>
            </a:extLst>
          </p:cNvPr>
          <p:cNvSpPr>
            <a:spLocks noGrp="1"/>
          </p:cNvSpPr>
          <p:nvPr>
            <p:ph type="pic" sz="quarter" idx="10" hasCustomPrompt="1"/>
          </p:nvPr>
        </p:nvSpPr>
        <p:spPr>
          <a:xfrm>
            <a:off x="10156759" y="0"/>
            <a:ext cx="9947341" cy="11309350"/>
          </a:xfrm>
          <a:custGeom>
            <a:avLst/>
            <a:gdLst>
              <a:gd name="connsiteX0" fmla="*/ 317467 w 6032500"/>
              <a:gd name="connsiteY0" fmla="*/ 0 h 6858000"/>
              <a:gd name="connsiteX1" fmla="*/ 6032500 w 6032500"/>
              <a:gd name="connsiteY1" fmla="*/ 0 h 6858000"/>
              <a:gd name="connsiteX2" fmla="*/ 6032500 w 6032500"/>
              <a:gd name="connsiteY2" fmla="*/ 1674 h 6858000"/>
              <a:gd name="connsiteX3" fmla="*/ 6032500 w 6032500"/>
              <a:gd name="connsiteY3" fmla="*/ 13395 h 6858000"/>
              <a:gd name="connsiteX4" fmla="*/ 6032500 w 6032500"/>
              <a:gd name="connsiteY4" fmla="*/ 45207 h 6858000"/>
              <a:gd name="connsiteX5" fmla="*/ 6032500 w 6032500"/>
              <a:gd name="connsiteY5" fmla="*/ 71786 h 6858000"/>
              <a:gd name="connsiteX6" fmla="*/ 6032500 w 6032500"/>
              <a:gd name="connsiteY6" fmla="*/ 107156 h 6858000"/>
              <a:gd name="connsiteX7" fmla="*/ 6032500 w 6032500"/>
              <a:gd name="connsiteY7" fmla="*/ 152572 h 6858000"/>
              <a:gd name="connsiteX8" fmla="*/ 6032500 w 6032500"/>
              <a:gd name="connsiteY8" fmla="*/ 209290 h 6858000"/>
              <a:gd name="connsiteX9" fmla="*/ 6032500 w 6032500"/>
              <a:gd name="connsiteY9" fmla="*/ 278565 h 6858000"/>
              <a:gd name="connsiteX10" fmla="*/ 6032500 w 6032500"/>
              <a:gd name="connsiteY10" fmla="*/ 361652 h 6858000"/>
              <a:gd name="connsiteX11" fmla="*/ 6032500 w 6032500"/>
              <a:gd name="connsiteY11" fmla="*/ 459809 h 6858000"/>
              <a:gd name="connsiteX12" fmla="*/ 6032500 w 6032500"/>
              <a:gd name="connsiteY12" fmla="*/ 574291 h 6858000"/>
              <a:gd name="connsiteX13" fmla="*/ 6032500 w 6032500"/>
              <a:gd name="connsiteY13" fmla="*/ 706352 h 6858000"/>
              <a:gd name="connsiteX14" fmla="*/ 6032500 w 6032500"/>
              <a:gd name="connsiteY14" fmla="*/ 857250 h 6858000"/>
              <a:gd name="connsiteX15" fmla="*/ 6032500 w 6032500"/>
              <a:gd name="connsiteY15" fmla="*/ 1028240 h 6858000"/>
              <a:gd name="connsiteX16" fmla="*/ 6032500 w 6032500"/>
              <a:gd name="connsiteY16" fmla="*/ 1220577 h 6858000"/>
              <a:gd name="connsiteX17" fmla="*/ 6032500 w 6032500"/>
              <a:gd name="connsiteY17" fmla="*/ 1435517 h 6858000"/>
              <a:gd name="connsiteX18" fmla="*/ 6032500 w 6032500"/>
              <a:gd name="connsiteY18" fmla="*/ 1674317 h 6858000"/>
              <a:gd name="connsiteX19" fmla="*/ 6032500 w 6032500"/>
              <a:gd name="connsiteY19" fmla="*/ 1938231 h 6858000"/>
              <a:gd name="connsiteX20" fmla="*/ 6032500 w 6032500"/>
              <a:gd name="connsiteY20" fmla="*/ 2228515 h 6858000"/>
              <a:gd name="connsiteX21" fmla="*/ 6032500 w 6032500"/>
              <a:gd name="connsiteY21" fmla="*/ 2546426 h 6858000"/>
              <a:gd name="connsiteX22" fmla="*/ 6032500 w 6032500"/>
              <a:gd name="connsiteY22" fmla="*/ 2893219 h 6858000"/>
              <a:gd name="connsiteX23" fmla="*/ 6032500 w 6032500"/>
              <a:gd name="connsiteY23" fmla="*/ 3270149 h 6858000"/>
              <a:gd name="connsiteX24" fmla="*/ 6032500 w 6032500"/>
              <a:gd name="connsiteY24" fmla="*/ 3678473 h 6858000"/>
              <a:gd name="connsiteX25" fmla="*/ 6032500 w 6032500"/>
              <a:gd name="connsiteY25" fmla="*/ 4119446 h 6858000"/>
              <a:gd name="connsiteX26" fmla="*/ 6032500 w 6032500"/>
              <a:gd name="connsiteY26" fmla="*/ 4352569 h 6858000"/>
              <a:gd name="connsiteX27" fmla="*/ 6032500 w 6032500"/>
              <a:gd name="connsiteY27" fmla="*/ 4594324 h 6858000"/>
              <a:gd name="connsiteX28" fmla="*/ 6032500 w 6032500"/>
              <a:gd name="connsiteY28" fmla="*/ 4844870 h 6858000"/>
              <a:gd name="connsiteX29" fmla="*/ 6032500 w 6032500"/>
              <a:gd name="connsiteY29" fmla="*/ 5104363 h 6858000"/>
              <a:gd name="connsiteX30" fmla="*/ 6032500 w 6032500"/>
              <a:gd name="connsiteY30" fmla="*/ 5372960 h 6858000"/>
              <a:gd name="connsiteX31" fmla="*/ 6032500 w 6032500"/>
              <a:gd name="connsiteY31" fmla="*/ 5650818 h 6858000"/>
              <a:gd name="connsiteX32" fmla="*/ 6032500 w 6032500"/>
              <a:gd name="connsiteY32" fmla="*/ 5938094 h 6858000"/>
              <a:gd name="connsiteX33" fmla="*/ 6032500 w 6032500"/>
              <a:gd name="connsiteY33" fmla="*/ 6234945 h 6858000"/>
              <a:gd name="connsiteX34" fmla="*/ 6032500 w 6032500"/>
              <a:gd name="connsiteY34" fmla="*/ 6541528 h 6858000"/>
              <a:gd name="connsiteX35" fmla="*/ 6032500 w 6032500"/>
              <a:gd name="connsiteY35" fmla="*/ 6858000 h 6858000"/>
              <a:gd name="connsiteX36" fmla="*/ 6031105 w 6032500"/>
              <a:gd name="connsiteY36" fmla="*/ 6858000 h 6858000"/>
              <a:gd name="connsiteX37" fmla="*/ 6021338 w 6032500"/>
              <a:gd name="connsiteY37" fmla="*/ 6858000 h 6858000"/>
              <a:gd name="connsiteX38" fmla="*/ 5994828 w 6032500"/>
              <a:gd name="connsiteY38" fmla="*/ 6858000 h 6858000"/>
              <a:gd name="connsiteX39" fmla="*/ 5972678 w 6032500"/>
              <a:gd name="connsiteY39" fmla="*/ 6858000 h 6858000"/>
              <a:gd name="connsiteX40" fmla="*/ 5943203 w 6032500"/>
              <a:gd name="connsiteY40" fmla="*/ 6858000 h 6858000"/>
              <a:gd name="connsiteX41" fmla="*/ 5905356 w 6032500"/>
              <a:gd name="connsiteY41" fmla="*/ 6858000 h 6858000"/>
              <a:gd name="connsiteX42" fmla="*/ 5858091 w 6032500"/>
              <a:gd name="connsiteY42" fmla="*/ 6858000 h 6858000"/>
              <a:gd name="connsiteX43" fmla="*/ 5800362 w 6032500"/>
              <a:gd name="connsiteY43" fmla="*/ 6858000 h 6858000"/>
              <a:gd name="connsiteX44" fmla="*/ 5731121 w 6032500"/>
              <a:gd name="connsiteY44" fmla="*/ 6858000 h 6858000"/>
              <a:gd name="connsiteX45" fmla="*/ 5649323 w 6032500"/>
              <a:gd name="connsiteY45" fmla="*/ 6858000 h 6858000"/>
              <a:gd name="connsiteX46" fmla="*/ 5553922 w 6032500"/>
              <a:gd name="connsiteY46" fmla="*/ 6858000 h 6858000"/>
              <a:gd name="connsiteX47" fmla="*/ 5443870 w 6032500"/>
              <a:gd name="connsiteY47" fmla="*/ 6858000 h 6858000"/>
              <a:gd name="connsiteX48" fmla="*/ 5318121 w 6032500"/>
              <a:gd name="connsiteY48" fmla="*/ 6858000 h 6858000"/>
              <a:gd name="connsiteX49" fmla="*/ 5175629 w 6032500"/>
              <a:gd name="connsiteY49" fmla="*/ 6858000 h 6858000"/>
              <a:gd name="connsiteX50" fmla="*/ 5015347 w 6032500"/>
              <a:gd name="connsiteY50" fmla="*/ 6858000 h 6858000"/>
              <a:gd name="connsiteX51" fmla="*/ 4836229 w 6032500"/>
              <a:gd name="connsiteY51" fmla="*/ 6858000 h 6858000"/>
              <a:gd name="connsiteX52" fmla="*/ 4637228 w 6032500"/>
              <a:gd name="connsiteY52" fmla="*/ 6858000 h 6858000"/>
              <a:gd name="connsiteX53" fmla="*/ 4417298 w 6032500"/>
              <a:gd name="connsiteY53" fmla="*/ 6858000 h 6858000"/>
              <a:gd name="connsiteX54" fmla="*/ 4175393 w 6032500"/>
              <a:gd name="connsiteY54" fmla="*/ 6858000 h 6858000"/>
              <a:gd name="connsiteX55" fmla="*/ 3910466 w 6032500"/>
              <a:gd name="connsiteY55" fmla="*/ 6858000 h 6858000"/>
              <a:gd name="connsiteX56" fmla="*/ 3621470 w 6032500"/>
              <a:gd name="connsiteY56" fmla="*/ 6858000 h 6858000"/>
              <a:gd name="connsiteX57" fmla="*/ 3307360 w 6032500"/>
              <a:gd name="connsiteY57" fmla="*/ 6858000 h 6858000"/>
              <a:gd name="connsiteX58" fmla="*/ 2967088 w 6032500"/>
              <a:gd name="connsiteY58" fmla="*/ 6858000 h 6858000"/>
              <a:gd name="connsiteX59" fmla="*/ 2599608 w 6032500"/>
              <a:gd name="connsiteY59" fmla="*/ 6858000 h 6858000"/>
              <a:gd name="connsiteX60" fmla="*/ 2203874 w 6032500"/>
              <a:gd name="connsiteY60" fmla="*/ 6858000 h 6858000"/>
              <a:gd name="connsiteX61" fmla="*/ 1995085 w 6032500"/>
              <a:gd name="connsiteY61" fmla="*/ 6858000 h 6858000"/>
              <a:gd name="connsiteX62" fmla="*/ 1778840 w 6032500"/>
              <a:gd name="connsiteY62" fmla="*/ 6858000 h 6858000"/>
              <a:gd name="connsiteX63" fmla="*/ 1555008 w 6032500"/>
              <a:gd name="connsiteY63" fmla="*/ 6858000 h 6858000"/>
              <a:gd name="connsiteX64" fmla="*/ 1323458 w 6032500"/>
              <a:gd name="connsiteY64" fmla="*/ 6858000 h 6858000"/>
              <a:gd name="connsiteX65" fmla="*/ 1084060 w 6032500"/>
              <a:gd name="connsiteY65" fmla="*/ 6858000 h 6858000"/>
              <a:gd name="connsiteX66" fmla="*/ 836682 w 6032500"/>
              <a:gd name="connsiteY66" fmla="*/ 6858000 h 6858000"/>
              <a:gd name="connsiteX67" fmla="*/ 581195 w 6032500"/>
              <a:gd name="connsiteY67" fmla="*/ 6858000 h 6858000"/>
              <a:gd name="connsiteX68" fmla="*/ 317467 w 6032500"/>
              <a:gd name="connsiteY68" fmla="*/ 6858000 h 6858000"/>
              <a:gd name="connsiteX69" fmla="*/ 0 w 6032500"/>
              <a:gd name="connsiteY69" fmla="*/ 6540500 h 6858000"/>
              <a:gd name="connsiteX70" fmla="*/ 0 w 6032500"/>
              <a:gd name="connsiteY70" fmla="*/ 6538981 h 6858000"/>
              <a:gd name="connsiteX71" fmla="*/ 0 w 6032500"/>
              <a:gd name="connsiteY71" fmla="*/ 6528346 h 6858000"/>
              <a:gd name="connsiteX72" fmla="*/ 0 w 6032500"/>
              <a:gd name="connsiteY72" fmla="*/ 6499479 h 6858000"/>
              <a:gd name="connsiteX73" fmla="*/ 0 w 6032500"/>
              <a:gd name="connsiteY73" fmla="*/ 6475361 h 6858000"/>
              <a:gd name="connsiteX74" fmla="*/ 0 w 6032500"/>
              <a:gd name="connsiteY74" fmla="*/ 6443266 h 6858000"/>
              <a:gd name="connsiteX75" fmla="*/ 0 w 6032500"/>
              <a:gd name="connsiteY75" fmla="*/ 6402055 h 6858000"/>
              <a:gd name="connsiteX76" fmla="*/ 0 w 6032500"/>
              <a:gd name="connsiteY76" fmla="*/ 6350589 h 6858000"/>
              <a:gd name="connsiteX77" fmla="*/ 0 w 6032500"/>
              <a:gd name="connsiteY77" fmla="*/ 6287729 h 6858000"/>
              <a:gd name="connsiteX78" fmla="*/ 0 w 6032500"/>
              <a:gd name="connsiteY78" fmla="*/ 6212334 h 6858000"/>
              <a:gd name="connsiteX79" fmla="*/ 0 w 6032500"/>
              <a:gd name="connsiteY79" fmla="*/ 6123266 h 6858000"/>
              <a:gd name="connsiteX80" fmla="*/ 0 w 6032500"/>
              <a:gd name="connsiteY80" fmla="*/ 6019385 h 6858000"/>
              <a:gd name="connsiteX81" fmla="*/ 0 w 6032500"/>
              <a:gd name="connsiteY81" fmla="*/ 5899551 h 6858000"/>
              <a:gd name="connsiteX82" fmla="*/ 0 w 6032500"/>
              <a:gd name="connsiteY82" fmla="*/ 5762625 h 6858000"/>
              <a:gd name="connsiteX83" fmla="*/ 0 w 6032500"/>
              <a:gd name="connsiteY83" fmla="*/ 5607468 h 6858000"/>
              <a:gd name="connsiteX84" fmla="*/ 0 w 6032500"/>
              <a:gd name="connsiteY84" fmla="*/ 5432940 h 6858000"/>
              <a:gd name="connsiteX85" fmla="*/ 0 w 6032500"/>
              <a:gd name="connsiteY85" fmla="*/ 5237901 h 6858000"/>
              <a:gd name="connsiteX86" fmla="*/ 0 w 6032500"/>
              <a:gd name="connsiteY86" fmla="*/ 5021213 h 6858000"/>
              <a:gd name="connsiteX87" fmla="*/ 0 w 6032500"/>
              <a:gd name="connsiteY87" fmla="*/ 4781735 h 6858000"/>
              <a:gd name="connsiteX88" fmla="*/ 0 w 6032500"/>
              <a:gd name="connsiteY88" fmla="*/ 4518329 h 6858000"/>
              <a:gd name="connsiteX89" fmla="*/ 0 w 6032500"/>
              <a:gd name="connsiteY89" fmla="*/ 4229854 h 6858000"/>
              <a:gd name="connsiteX90" fmla="*/ 0 w 6032500"/>
              <a:gd name="connsiteY90" fmla="*/ 3915172 h 6858000"/>
              <a:gd name="connsiteX91" fmla="*/ 0 w 6032500"/>
              <a:gd name="connsiteY91" fmla="*/ 3573143 h 6858000"/>
              <a:gd name="connsiteX92" fmla="*/ 0 w 6032500"/>
              <a:gd name="connsiteY92" fmla="*/ 3202626 h 6858000"/>
              <a:gd name="connsiteX93" fmla="*/ 0 w 6032500"/>
              <a:gd name="connsiteY93" fmla="*/ 2802484 h 6858000"/>
              <a:gd name="connsiteX94" fmla="*/ 0 w 6032500"/>
              <a:gd name="connsiteY94" fmla="*/ 2371576 h 6858000"/>
              <a:gd name="connsiteX95" fmla="*/ 0 w 6032500"/>
              <a:gd name="connsiteY95" fmla="*/ 1908763 h 6858000"/>
              <a:gd name="connsiteX96" fmla="*/ 0 w 6032500"/>
              <a:gd name="connsiteY96" fmla="*/ 1665037 h 6858000"/>
              <a:gd name="connsiteX97" fmla="*/ 0 w 6032500"/>
              <a:gd name="connsiteY97" fmla="*/ 1412906 h 6858000"/>
              <a:gd name="connsiteX98" fmla="*/ 0 w 6032500"/>
              <a:gd name="connsiteY98" fmla="*/ 1152230 h 6858000"/>
              <a:gd name="connsiteX99" fmla="*/ 0 w 6032500"/>
              <a:gd name="connsiteY99" fmla="*/ 882865 h 6858000"/>
              <a:gd name="connsiteX100" fmla="*/ 0 w 6032500"/>
              <a:gd name="connsiteY100" fmla="*/ 604669 h 6858000"/>
              <a:gd name="connsiteX101" fmla="*/ 0 w 6032500"/>
              <a:gd name="connsiteY101" fmla="*/ 317500 h 6858000"/>
              <a:gd name="connsiteX102" fmla="*/ 317467 w 6032500"/>
              <a:gd name="connsiteY10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32500" h="6858000">
                <a:moveTo>
                  <a:pt x="317467" y="0"/>
                </a:moveTo>
                <a:lnTo>
                  <a:pt x="6032500" y="0"/>
                </a:lnTo>
                <a:lnTo>
                  <a:pt x="6032500" y="1674"/>
                </a:lnTo>
                <a:lnTo>
                  <a:pt x="6032500" y="13395"/>
                </a:lnTo>
                <a:lnTo>
                  <a:pt x="6032500" y="45207"/>
                </a:lnTo>
                <a:lnTo>
                  <a:pt x="6032500" y="71786"/>
                </a:lnTo>
                <a:lnTo>
                  <a:pt x="6032500" y="107156"/>
                </a:lnTo>
                <a:lnTo>
                  <a:pt x="6032500" y="152572"/>
                </a:lnTo>
                <a:lnTo>
                  <a:pt x="6032500" y="209290"/>
                </a:lnTo>
                <a:lnTo>
                  <a:pt x="6032500" y="278565"/>
                </a:lnTo>
                <a:lnTo>
                  <a:pt x="6032500" y="361652"/>
                </a:lnTo>
                <a:lnTo>
                  <a:pt x="6032500" y="459809"/>
                </a:lnTo>
                <a:lnTo>
                  <a:pt x="6032500" y="574291"/>
                </a:lnTo>
                <a:lnTo>
                  <a:pt x="6032500" y="706352"/>
                </a:lnTo>
                <a:lnTo>
                  <a:pt x="6032500" y="857250"/>
                </a:lnTo>
                <a:lnTo>
                  <a:pt x="6032500" y="1028240"/>
                </a:lnTo>
                <a:lnTo>
                  <a:pt x="6032500" y="1220577"/>
                </a:lnTo>
                <a:lnTo>
                  <a:pt x="6032500" y="1435517"/>
                </a:lnTo>
                <a:lnTo>
                  <a:pt x="6032500" y="1674317"/>
                </a:lnTo>
                <a:lnTo>
                  <a:pt x="6032500" y="1938231"/>
                </a:lnTo>
                <a:lnTo>
                  <a:pt x="6032500" y="2228515"/>
                </a:lnTo>
                <a:lnTo>
                  <a:pt x="6032500" y="2546426"/>
                </a:lnTo>
                <a:lnTo>
                  <a:pt x="6032500" y="2893219"/>
                </a:lnTo>
                <a:lnTo>
                  <a:pt x="6032500" y="3270149"/>
                </a:lnTo>
                <a:lnTo>
                  <a:pt x="6032500" y="3678473"/>
                </a:lnTo>
                <a:lnTo>
                  <a:pt x="6032500" y="4119446"/>
                </a:lnTo>
                <a:lnTo>
                  <a:pt x="6032500" y="4352569"/>
                </a:lnTo>
                <a:lnTo>
                  <a:pt x="6032500" y="4594324"/>
                </a:lnTo>
                <a:lnTo>
                  <a:pt x="6032500" y="4844870"/>
                </a:lnTo>
                <a:lnTo>
                  <a:pt x="6032500" y="5104363"/>
                </a:lnTo>
                <a:lnTo>
                  <a:pt x="6032500" y="5372960"/>
                </a:lnTo>
                <a:lnTo>
                  <a:pt x="6032500" y="5650818"/>
                </a:lnTo>
                <a:lnTo>
                  <a:pt x="6032500" y="5938094"/>
                </a:lnTo>
                <a:lnTo>
                  <a:pt x="6032500" y="6234945"/>
                </a:lnTo>
                <a:lnTo>
                  <a:pt x="6032500" y="6541528"/>
                </a:lnTo>
                <a:lnTo>
                  <a:pt x="6032500" y="6858000"/>
                </a:lnTo>
                <a:lnTo>
                  <a:pt x="6031105" y="6858000"/>
                </a:lnTo>
                <a:lnTo>
                  <a:pt x="6021338" y="6858000"/>
                </a:lnTo>
                <a:lnTo>
                  <a:pt x="5994828" y="6858000"/>
                </a:lnTo>
                <a:lnTo>
                  <a:pt x="5972678" y="6858000"/>
                </a:lnTo>
                <a:lnTo>
                  <a:pt x="5943203" y="6858000"/>
                </a:lnTo>
                <a:lnTo>
                  <a:pt x="5905356" y="6858000"/>
                </a:lnTo>
                <a:lnTo>
                  <a:pt x="5858091" y="6858000"/>
                </a:lnTo>
                <a:lnTo>
                  <a:pt x="5800362" y="6858000"/>
                </a:lnTo>
                <a:lnTo>
                  <a:pt x="5731121" y="6858000"/>
                </a:lnTo>
                <a:lnTo>
                  <a:pt x="5649323" y="6858000"/>
                </a:lnTo>
                <a:lnTo>
                  <a:pt x="5553922" y="6858000"/>
                </a:lnTo>
                <a:lnTo>
                  <a:pt x="5443870" y="6858000"/>
                </a:lnTo>
                <a:lnTo>
                  <a:pt x="5318121" y="6858000"/>
                </a:lnTo>
                <a:lnTo>
                  <a:pt x="5175629" y="6858000"/>
                </a:lnTo>
                <a:lnTo>
                  <a:pt x="5015347" y="6858000"/>
                </a:lnTo>
                <a:lnTo>
                  <a:pt x="4836229" y="6858000"/>
                </a:lnTo>
                <a:lnTo>
                  <a:pt x="4637228" y="6858000"/>
                </a:lnTo>
                <a:lnTo>
                  <a:pt x="4417298" y="6858000"/>
                </a:lnTo>
                <a:lnTo>
                  <a:pt x="4175393" y="6858000"/>
                </a:lnTo>
                <a:lnTo>
                  <a:pt x="3910466" y="6858000"/>
                </a:lnTo>
                <a:lnTo>
                  <a:pt x="3621470" y="6858000"/>
                </a:lnTo>
                <a:lnTo>
                  <a:pt x="3307360" y="6858000"/>
                </a:lnTo>
                <a:lnTo>
                  <a:pt x="2967088" y="6858000"/>
                </a:lnTo>
                <a:lnTo>
                  <a:pt x="2599608" y="6858000"/>
                </a:lnTo>
                <a:lnTo>
                  <a:pt x="2203874" y="6858000"/>
                </a:lnTo>
                <a:lnTo>
                  <a:pt x="1995085" y="6858000"/>
                </a:lnTo>
                <a:lnTo>
                  <a:pt x="1778840" y="6858000"/>
                </a:lnTo>
                <a:lnTo>
                  <a:pt x="1555008" y="6858000"/>
                </a:lnTo>
                <a:lnTo>
                  <a:pt x="1323458" y="6858000"/>
                </a:lnTo>
                <a:lnTo>
                  <a:pt x="1084060" y="6858000"/>
                </a:lnTo>
                <a:lnTo>
                  <a:pt x="836682" y="6858000"/>
                </a:lnTo>
                <a:lnTo>
                  <a:pt x="581195" y="6858000"/>
                </a:lnTo>
                <a:lnTo>
                  <a:pt x="317467" y="6858000"/>
                </a:lnTo>
                <a:cubicBezTo>
                  <a:pt x="142225" y="6858000"/>
                  <a:pt x="0" y="6715760"/>
                  <a:pt x="0" y="6540500"/>
                </a:cubicBezTo>
                <a:lnTo>
                  <a:pt x="0" y="6538981"/>
                </a:lnTo>
                <a:lnTo>
                  <a:pt x="0" y="6528346"/>
                </a:lnTo>
                <a:lnTo>
                  <a:pt x="0" y="6499479"/>
                </a:lnTo>
                <a:lnTo>
                  <a:pt x="0" y="6475361"/>
                </a:lnTo>
                <a:lnTo>
                  <a:pt x="0" y="6443266"/>
                </a:lnTo>
                <a:lnTo>
                  <a:pt x="0" y="6402055"/>
                </a:lnTo>
                <a:lnTo>
                  <a:pt x="0" y="6350589"/>
                </a:lnTo>
                <a:lnTo>
                  <a:pt x="0" y="6287729"/>
                </a:lnTo>
                <a:lnTo>
                  <a:pt x="0" y="6212334"/>
                </a:lnTo>
                <a:lnTo>
                  <a:pt x="0" y="6123266"/>
                </a:lnTo>
                <a:lnTo>
                  <a:pt x="0" y="6019385"/>
                </a:lnTo>
                <a:lnTo>
                  <a:pt x="0" y="5899551"/>
                </a:lnTo>
                <a:lnTo>
                  <a:pt x="0" y="5762625"/>
                </a:lnTo>
                <a:lnTo>
                  <a:pt x="0" y="5607468"/>
                </a:lnTo>
                <a:lnTo>
                  <a:pt x="0" y="5432940"/>
                </a:lnTo>
                <a:lnTo>
                  <a:pt x="0" y="5237901"/>
                </a:lnTo>
                <a:lnTo>
                  <a:pt x="0" y="5021213"/>
                </a:lnTo>
                <a:lnTo>
                  <a:pt x="0" y="4781735"/>
                </a:lnTo>
                <a:lnTo>
                  <a:pt x="0" y="4518329"/>
                </a:lnTo>
                <a:lnTo>
                  <a:pt x="0" y="4229854"/>
                </a:lnTo>
                <a:lnTo>
                  <a:pt x="0" y="3915172"/>
                </a:lnTo>
                <a:lnTo>
                  <a:pt x="0" y="3573143"/>
                </a:lnTo>
                <a:lnTo>
                  <a:pt x="0" y="3202626"/>
                </a:lnTo>
                <a:lnTo>
                  <a:pt x="0" y="2802484"/>
                </a:lnTo>
                <a:lnTo>
                  <a:pt x="0" y="2371576"/>
                </a:lnTo>
                <a:lnTo>
                  <a:pt x="0" y="1908763"/>
                </a:lnTo>
                <a:lnTo>
                  <a:pt x="0" y="1665037"/>
                </a:lnTo>
                <a:lnTo>
                  <a:pt x="0" y="1412906"/>
                </a:lnTo>
                <a:lnTo>
                  <a:pt x="0" y="1152230"/>
                </a:lnTo>
                <a:lnTo>
                  <a:pt x="0" y="882865"/>
                </a:lnTo>
                <a:lnTo>
                  <a:pt x="0" y="604669"/>
                </a:lnTo>
                <a:lnTo>
                  <a:pt x="0" y="317500"/>
                </a:lnTo>
                <a:cubicBezTo>
                  <a:pt x="0" y="142240"/>
                  <a:pt x="142225" y="0"/>
                  <a:pt x="317467" y="0"/>
                </a:cubicBezTo>
                <a:close/>
              </a:path>
            </a:pathLst>
          </a:custGeom>
          <a:solidFill>
            <a:schemeClr val="bg1">
              <a:lumMod val="40000"/>
              <a:lumOff val="60000"/>
            </a:schemeClr>
          </a:solidFill>
        </p:spPr>
        <p:txBody>
          <a:bodyPr wrap="square" lIns="0" tIns="0" rIns="0" bIns="0" anchor="t">
            <a:noAutofit/>
          </a:bodyPr>
          <a:lstStyle>
            <a:lvl1pPr marL="0" marR="0" indent="0" algn="r" defTabSz="1507846" rtl="0" eaLnBrk="1" fontAlgn="auto" latinLnBrk="0" hangingPunct="1">
              <a:lnSpc>
                <a:spcPct val="100000"/>
              </a:lnSpc>
              <a:spcBef>
                <a:spcPts val="0"/>
              </a:spcBef>
              <a:spcAft>
                <a:spcPts val="0"/>
              </a:spcAft>
              <a:buClr>
                <a:schemeClr val="accent2"/>
              </a:buClr>
              <a:buSzPct val="90000"/>
              <a:buFontTx/>
              <a:buNone/>
              <a:tabLst/>
              <a:defRPr sz="2391"/>
            </a:lvl1pPr>
          </a:lstStyle>
          <a:p>
            <a:pPr marL="0" marR="0" lvl="0" indent="0" algn="r"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endParaRPr lang="nl-NL"/>
          </a:p>
        </p:txBody>
      </p:sp>
    </p:spTree>
    <p:extLst>
      <p:ext uri="{BB962C8B-B14F-4D97-AF65-F5344CB8AC3E}">
        <p14:creationId xmlns:p14="http://schemas.microsoft.com/office/powerpoint/2010/main" val="3154934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03_Rectangle 3[PHJU] (JU-Free)">
            <a:extLst>
              <a:ext uri="{FF2B5EF4-FFF2-40B4-BE49-F238E27FC236}">
                <a16:creationId xmlns:a16="http://schemas.microsoft.com/office/drawing/2014/main" id="{BCC76A2F-CA3E-F244-2940-BAC1280F5B26}"/>
              </a:ext>
            </a:extLst>
          </p:cNvPr>
          <p:cNvSpPr>
            <a:spLocks noGrp="1"/>
          </p:cNvSpPr>
          <p:nvPr>
            <p:ph type="pic" sz="quarter" idx="10" hasCustomPrompt="1"/>
          </p:nvPr>
        </p:nvSpPr>
        <p:spPr>
          <a:xfrm>
            <a:off x="0" y="0"/>
            <a:ext cx="20104100" cy="113093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40000"/>
              <a:lumOff val="60000"/>
            </a:schemeClr>
          </a:solidFill>
        </p:spPr>
        <p:txBody>
          <a:bodyPr wrap="square" lIns="0" tIns="0" rIns="0" bIns="0" anchor="t">
            <a:noAutofit/>
          </a:bodyPr>
          <a:lstStyle>
            <a:lvl1pPr marL="0" marR="0" indent="0" algn="l" defTabSz="1507846" rtl="0" eaLnBrk="1" fontAlgn="auto" latinLnBrk="0" hangingPunct="1">
              <a:lnSpc>
                <a:spcPct val="100000"/>
              </a:lnSpc>
              <a:spcBef>
                <a:spcPts val="0"/>
              </a:spcBef>
              <a:spcAft>
                <a:spcPts val="3958"/>
              </a:spcAft>
              <a:buClr>
                <a:schemeClr val="accent2"/>
              </a:buClr>
              <a:buSzPct val="90000"/>
              <a:buFontTx/>
              <a:buNone/>
              <a:tabLst/>
              <a:defRPr sz="2391"/>
            </a:lvl1pPr>
          </a:lstStyle>
          <a:p>
            <a:pPr marL="0" marR="0" lvl="0" indent="0" algn="l"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endParaRPr lang="nl-NL"/>
          </a:p>
        </p:txBody>
      </p:sp>
      <p:sp>
        <p:nvSpPr>
          <p:cNvPr id="8" name="Frame 4 {PHJU}">
            <a:extLst>
              <a:ext uri="{FF2B5EF4-FFF2-40B4-BE49-F238E27FC236}">
                <a16:creationId xmlns:a16="http://schemas.microsoft.com/office/drawing/2014/main" id="{50924663-F65F-BB6D-A4DD-E6111AF85DB6}"/>
              </a:ext>
            </a:extLst>
          </p:cNvPr>
          <p:cNvSpPr>
            <a:spLocks noGrp="1"/>
          </p:cNvSpPr>
          <p:nvPr userDrawn="1">
            <p:ph type="body" idx="1000" hasCustomPrompt="1"/>
            <p:custDataLst>
              <p:custData r:id="rId1"/>
            </p:custDataLst>
          </p:nvPr>
        </p:nvSpPr>
        <p:spPr bwMode="ltGray">
          <a:xfrm>
            <a:off x="10172466" y="6125898"/>
            <a:ext cx="9931635" cy="5183452"/>
          </a:xfrm>
          <a:custGeom>
            <a:avLst/>
            <a:gdLst>
              <a:gd name="T0" fmla="*/ 18972 w 18972"/>
              <a:gd name="T1" fmla="*/ 0 h 9900"/>
              <a:gd name="T2" fmla="*/ 18972 w 18972"/>
              <a:gd name="T3" fmla="*/ 9900 h 9900"/>
              <a:gd name="T4" fmla="*/ 0 w 18972"/>
              <a:gd name="T5" fmla="*/ 9900 h 9900"/>
              <a:gd name="T6" fmla="*/ 2033 w 18972"/>
              <a:gd name="T7" fmla="*/ 2554 h 9900"/>
              <a:gd name="T8" fmla="*/ 15 w 18972"/>
              <a:gd name="T9" fmla="*/ 3 h 9900"/>
              <a:gd name="T10" fmla="*/ 6650 w 18972"/>
              <a:gd name="T11" fmla="*/ 0 h 9900"/>
              <a:gd name="T12" fmla="*/ 18972 w 18972"/>
              <a:gd name="T13" fmla="*/ 0 h 9900"/>
            </a:gdLst>
            <a:ahLst/>
            <a:cxnLst>
              <a:cxn ang="0">
                <a:pos x="T0" y="T1"/>
              </a:cxn>
              <a:cxn ang="0">
                <a:pos x="T2" y="T3"/>
              </a:cxn>
              <a:cxn ang="0">
                <a:pos x="T4" y="T5"/>
              </a:cxn>
              <a:cxn ang="0">
                <a:pos x="T6" y="T7"/>
              </a:cxn>
              <a:cxn ang="0">
                <a:pos x="T8" y="T9"/>
              </a:cxn>
              <a:cxn ang="0">
                <a:pos x="T10" y="T11"/>
              </a:cxn>
              <a:cxn ang="0">
                <a:pos x="T12" y="T13"/>
              </a:cxn>
            </a:cxnLst>
            <a:rect l="0" t="0" r="r" b="b"/>
            <a:pathLst>
              <a:path w="18972" h="9900">
                <a:moveTo>
                  <a:pt x="18972" y="0"/>
                </a:moveTo>
                <a:cubicBezTo>
                  <a:pt x="18972" y="9900"/>
                  <a:pt x="18972" y="9900"/>
                  <a:pt x="18972" y="9900"/>
                </a:cubicBezTo>
                <a:cubicBezTo>
                  <a:pt x="0" y="9900"/>
                  <a:pt x="0" y="9900"/>
                  <a:pt x="0" y="9900"/>
                </a:cubicBezTo>
                <a:cubicBezTo>
                  <a:pt x="2033" y="2554"/>
                  <a:pt x="2033" y="2554"/>
                  <a:pt x="2033" y="2554"/>
                </a:cubicBezTo>
                <a:cubicBezTo>
                  <a:pt x="2342" y="1252"/>
                  <a:pt x="1352" y="3"/>
                  <a:pt x="15" y="3"/>
                </a:cubicBezTo>
                <a:cubicBezTo>
                  <a:pt x="6650" y="0"/>
                  <a:pt x="6650" y="0"/>
                  <a:pt x="6650" y="0"/>
                </a:cubicBezTo>
                <a:lnTo>
                  <a:pt x="18972" y="0"/>
                </a:lnTo>
                <a:close/>
              </a:path>
            </a:pathLst>
          </a:custGeom>
          <a:solidFill>
            <a:srgbClr val="030369"/>
          </a:solidFill>
          <a:ln w="0" cap="flat" cmpd="sng" algn="ctr">
            <a:solidFill>
              <a:srgbClr val="030369"/>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5000"/>
              </a:lnSpc>
              <a:spcBef>
                <a:spcPts val="0"/>
              </a:spcBef>
              <a:spcAft>
                <a:spcPts val="0"/>
              </a:spcAft>
              <a:buClr>
                <a:schemeClr val="accent2"/>
              </a:buClr>
              <a:buSzPct val="90000"/>
              <a:buFontTx/>
              <a:buNone/>
              <a:defRPr sz="544">
                <a:latin typeface="Arial" panose="020B0604020202020204" pitchFamily="34" charset="0"/>
              </a:defRPr>
            </a:lvl1pPr>
          </a:lstStyle>
          <a:p>
            <a:r>
              <a:rPr lang="nl-NL"/>
              <a:t> </a:t>
            </a:r>
          </a:p>
        </p:txBody>
      </p:sp>
      <p:sp>
        <p:nvSpPr>
          <p:cNvPr id="13" name="01_Slide Number Placeholder 1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
        <p:nvSpPr>
          <p:cNvPr id="6" name="02_Frame text 2 [PHJU] (JU-Free)">
            <a:extLst>
              <a:ext uri="{FF2B5EF4-FFF2-40B4-BE49-F238E27FC236}">
                <a16:creationId xmlns:a16="http://schemas.microsoft.com/office/drawing/2014/main" id="{90DC1691-B549-28CB-7F82-A8BC4561BB82}"/>
              </a:ext>
            </a:extLst>
          </p:cNvPr>
          <p:cNvSpPr>
            <a:spLocks noGrp="1"/>
          </p:cNvSpPr>
          <p:nvPr>
            <p:ph type="body" sz="quarter" idx="11" hasCustomPrompt="1"/>
          </p:nvPr>
        </p:nvSpPr>
        <p:spPr>
          <a:xfrm>
            <a:off x="12146227" y="6911269"/>
            <a:ext cx="6764192" cy="3455635"/>
          </a:xfrm>
        </p:spPr>
        <p:txBody>
          <a:bodyPr/>
          <a:lstStyle>
            <a:lvl1pPr marL="0" indent="0">
              <a:spcAft>
                <a:spcPts val="0"/>
              </a:spcAft>
              <a:buNone/>
              <a:defRPr sz="2391">
                <a:solidFill>
                  <a:srgbClr val="FFFFFF"/>
                </a:solidFill>
              </a:defRPr>
            </a:lvl1pPr>
            <a:lvl2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rgbClr val="FFFFFF">
                    <a:lumMod val="100000"/>
                  </a:srgbClr>
                </a:solidFill>
                <a:latin typeface="Bagoss Standard" panose="020B05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27037910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2" name="02_Rectangle 2[PHJU] (JU-Free)">
            <a:extLst>
              <a:ext uri="{FF2B5EF4-FFF2-40B4-BE49-F238E27FC236}">
                <a16:creationId xmlns:a16="http://schemas.microsoft.com/office/drawing/2014/main" id="{98DAE4AA-630A-07E7-CC19-D31362BBDF2E}"/>
              </a:ext>
            </a:extLst>
          </p:cNvPr>
          <p:cNvSpPr>
            <a:spLocks noGrp="1"/>
          </p:cNvSpPr>
          <p:nvPr>
            <p:ph type="pic" sz="quarter" idx="10" hasCustomPrompt="1"/>
          </p:nvPr>
        </p:nvSpPr>
        <p:spPr>
          <a:xfrm>
            <a:off x="0" y="0"/>
            <a:ext cx="20104100" cy="1130935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40000"/>
              <a:lumOff val="60000"/>
            </a:schemeClr>
          </a:solidFill>
        </p:spPr>
        <p:txBody>
          <a:bodyPr wrap="square" lIns="0" tIns="0" rIns="0" bIns="0" anchor="t">
            <a:noAutofit/>
          </a:bodyPr>
          <a:lstStyle>
            <a:lvl1pPr marL="0" marR="0" indent="0" algn="l" defTabSz="1507846" rtl="0" eaLnBrk="1" fontAlgn="auto" latinLnBrk="0" hangingPunct="1">
              <a:lnSpc>
                <a:spcPct val="100000"/>
              </a:lnSpc>
              <a:spcBef>
                <a:spcPts val="0"/>
              </a:spcBef>
              <a:spcAft>
                <a:spcPts val="3958"/>
              </a:spcAft>
              <a:buClr>
                <a:schemeClr val="accent2"/>
              </a:buClr>
              <a:buSzPct val="90000"/>
              <a:buFontTx/>
              <a:buNone/>
              <a:tabLst/>
              <a:defRPr sz="2391"/>
            </a:lvl1pPr>
          </a:lstStyle>
          <a:p>
            <a:pPr marL="0" marR="0" lvl="0" indent="0" algn="l"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endParaRPr lang="nl-NL"/>
          </a:p>
        </p:txBody>
      </p:sp>
      <p:sp>
        <p:nvSpPr>
          <p:cNvPr id="13" name="01_Slide Number Placeholder 1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Tree>
    <p:extLst>
      <p:ext uri="{BB962C8B-B14F-4D97-AF65-F5344CB8AC3E}">
        <p14:creationId xmlns:p14="http://schemas.microsoft.com/office/powerpoint/2010/main" val="881777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 met kleurvlak en bijschrift]">
    <p:spTree>
      <p:nvGrpSpPr>
        <p:cNvPr id="1" name=""/>
        <p:cNvGrpSpPr/>
        <p:nvPr/>
      </p:nvGrpSpPr>
      <p:grpSpPr>
        <a:xfrm>
          <a:off x="0" y="0"/>
          <a:ext cx="0" cy="0"/>
          <a:chOff x="0" y="0"/>
          <a:chExt cx="0" cy="0"/>
        </a:xfrm>
      </p:grpSpPr>
      <p:sp>
        <p:nvSpPr>
          <p:cNvPr id="2" name="01_Rectangle 1[PHJU] (JU-Free)">
            <a:extLst>
              <a:ext uri="{FF2B5EF4-FFF2-40B4-BE49-F238E27FC236}">
                <a16:creationId xmlns:a16="http://schemas.microsoft.com/office/drawing/2014/main" id="{1BDEA89F-C98A-29D0-C765-A276D3E5AADF}"/>
              </a:ext>
            </a:extLst>
          </p:cNvPr>
          <p:cNvSpPr>
            <a:spLocks noGrp="1"/>
          </p:cNvSpPr>
          <p:nvPr>
            <p:ph type="pic" sz="quarter" idx="12" hasCustomPrompt="1"/>
          </p:nvPr>
        </p:nvSpPr>
        <p:spPr>
          <a:xfrm>
            <a:off x="0" y="0"/>
            <a:ext cx="13654035" cy="11309350"/>
          </a:xfrm>
          <a:custGeom>
            <a:avLst/>
            <a:gdLst>
              <a:gd name="connsiteX0" fmla="*/ 0 w 8280400"/>
              <a:gd name="connsiteY0" fmla="*/ 0 h 6858000"/>
              <a:gd name="connsiteX1" fmla="*/ 8280400 w 8280400"/>
              <a:gd name="connsiteY1" fmla="*/ 0 h 6858000"/>
              <a:gd name="connsiteX2" fmla="*/ 8280400 w 8280400"/>
              <a:gd name="connsiteY2" fmla="*/ 6858000 h 6858000"/>
              <a:gd name="connsiteX3" fmla="*/ 0 w 8280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280400" h="6858000">
                <a:moveTo>
                  <a:pt x="0" y="0"/>
                </a:moveTo>
                <a:lnTo>
                  <a:pt x="8280400" y="0"/>
                </a:lnTo>
                <a:lnTo>
                  <a:pt x="8280400" y="6858000"/>
                </a:lnTo>
                <a:lnTo>
                  <a:pt x="0" y="6858000"/>
                </a:lnTo>
                <a:close/>
              </a:path>
            </a:pathLst>
          </a:custGeom>
          <a:solidFill>
            <a:schemeClr val="bg1">
              <a:lumMod val="40000"/>
              <a:lumOff val="60000"/>
            </a:schemeClr>
          </a:solidFill>
        </p:spPr>
        <p:txBody>
          <a:bodyPr wrap="square" lIns="0" tIns="0" rIns="0" bIns="0" anchor="t">
            <a:noAutofit/>
          </a:bodyPr>
          <a:lstStyle>
            <a:lvl1pPr marL="0" marR="0" indent="0" algn="l" defTabSz="1507846" rtl="0" eaLnBrk="1" fontAlgn="auto" latinLnBrk="0" hangingPunct="1">
              <a:lnSpc>
                <a:spcPct val="100000"/>
              </a:lnSpc>
              <a:spcBef>
                <a:spcPts val="0"/>
              </a:spcBef>
              <a:spcAft>
                <a:spcPts val="0"/>
              </a:spcAft>
              <a:buClr>
                <a:schemeClr val="accent2"/>
              </a:buClr>
              <a:buSzPct val="90000"/>
              <a:buFontTx/>
              <a:buNone/>
              <a:tabLst/>
              <a:defRPr sz="2391"/>
            </a:lvl1pPr>
          </a:lstStyle>
          <a:p>
            <a:pPr marL="0" marR="0" lvl="0" indent="0" algn="l" defTabSz="1507846" rtl="0" eaLnBrk="1" fontAlgn="auto" latinLnBrk="0" hangingPunct="1">
              <a:lnSpc>
                <a:spcPct val="100000"/>
              </a:lnSpc>
              <a:spcBef>
                <a:spcPts val="0"/>
              </a:spcBef>
              <a:spcAft>
                <a:spcPts val="3958"/>
              </a:spcAft>
              <a:buClr>
                <a:schemeClr val="accent2"/>
              </a:buClr>
              <a:buSzPct val="90000"/>
              <a:buFontTx/>
              <a:buNone/>
              <a:tabLst/>
              <a:defRPr/>
            </a:pPr>
            <a:r>
              <a:rPr lang="nl-NL" sz="2391"/>
              <a:t>[Klik op het pictogram om een afbeelding in te voegen]</a:t>
            </a:r>
          </a:p>
        </p:txBody>
      </p:sp>
      <p:sp>
        <p:nvSpPr>
          <p:cNvPr id="3" name="02_Frame 2 (JU-Free)">
            <a:extLst>
              <a:ext uri="{FF2B5EF4-FFF2-40B4-BE49-F238E27FC236}">
                <a16:creationId xmlns:a16="http://schemas.microsoft.com/office/drawing/2014/main" id="{0E13612F-0630-23A0-AB97-C7B56205E5F6}"/>
              </a:ext>
            </a:extLst>
          </p:cNvPr>
          <p:cNvSpPr>
            <a:spLocks noGrp="1"/>
          </p:cNvSpPr>
          <p:nvPr>
            <p:ph type="body" sz="quarter" idx="10" hasCustomPrompt="1"/>
          </p:nvPr>
        </p:nvSpPr>
        <p:spPr bwMode="ltGray">
          <a:xfrm>
            <a:off x="7392406" y="0"/>
            <a:ext cx="12711696" cy="11309350"/>
          </a:xfrm>
          <a:custGeom>
            <a:avLst/>
            <a:gdLst>
              <a:gd name="connsiteX0" fmla="*/ 2020933 w 7708925"/>
              <a:gd name="connsiteY0" fmla="*/ 0 h 6858000"/>
              <a:gd name="connsiteX1" fmla="*/ 7708925 w 7708925"/>
              <a:gd name="connsiteY1" fmla="*/ 0 h 6858000"/>
              <a:gd name="connsiteX2" fmla="*/ 7708925 w 7708925"/>
              <a:gd name="connsiteY2" fmla="*/ 238376 h 6858000"/>
              <a:gd name="connsiteX3" fmla="*/ 7708925 w 7708925"/>
              <a:gd name="connsiteY3" fmla="*/ 461859 h 6858000"/>
              <a:gd name="connsiteX4" fmla="*/ 7708925 w 7708925"/>
              <a:gd name="connsiteY4" fmla="*/ 670929 h 6858000"/>
              <a:gd name="connsiteX5" fmla="*/ 7708925 w 7708925"/>
              <a:gd name="connsiteY5" fmla="*/ 866066 h 6858000"/>
              <a:gd name="connsiteX6" fmla="*/ 7708925 w 7708925"/>
              <a:gd name="connsiteY6" fmla="*/ 1047751 h 6858000"/>
              <a:gd name="connsiteX7" fmla="*/ 7708925 w 7708925"/>
              <a:gd name="connsiteY7" fmla="*/ 1216464 h 6858000"/>
              <a:gd name="connsiteX8" fmla="*/ 7708925 w 7708925"/>
              <a:gd name="connsiteY8" fmla="*/ 1372685 h 6858000"/>
              <a:gd name="connsiteX9" fmla="*/ 7708925 w 7708925"/>
              <a:gd name="connsiteY9" fmla="*/ 1516896 h 6858000"/>
              <a:gd name="connsiteX10" fmla="*/ 7708925 w 7708925"/>
              <a:gd name="connsiteY10" fmla="*/ 1649576 h 6858000"/>
              <a:gd name="connsiteX11" fmla="*/ 7708925 w 7708925"/>
              <a:gd name="connsiteY11" fmla="*/ 1771207 h 6858000"/>
              <a:gd name="connsiteX12" fmla="*/ 7708925 w 7708925"/>
              <a:gd name="connsiteY12" fmla="*/ 1882268 h 6858000"/>
              <a:gd name="connsiteX13" fmla="*/ 7708925 w 7708925"/>
              <a:gd name="connsiteY13" fmla="*/ 1983239 h 6858000"/>
              <a:gd name="connsiteX14" fmla="*/ 7708925 w 7708925"/>
              <a:gd name="connsiteY14" fmla="*/ 2074602 h 6858000"/>
              <a:gd name="connsiteX15" fmla="*/ 7708925 w 7708925"/>
              <a:gd name="connsiteY15" fmla="*/ 2156837 h 6858000"/>
              <a:gd name="connsiteX16" fmla="*/ 7708925 w 7708925"/>
              <a:gd name="connsiteY16" fmla="*/ 2230423 h 6858000"/>
              <a:gd name="connsiteX17" fmla="*/ 7708925 w 7708925"/>
              <a:gd name="connsiteY17" fmla="*/ 2295843 h 6858000"/>
              <a:gd name="connsiteX18" fmla="*/ 7708925 w 7708925"/>
              <a:gd name="connsiteY18" fmla="*/ 2353575 h 6858000"/>
              <a:gd name="connsiteX19" fmla="*/ 7708925 w 7708925"/>
              <a:gd name="connsiteY19" fmla="*/ 2404101 h 6858000"/>
              <a:gd name="connsiteX20" fmla="*/ 7708925 w 7708925"/>
              <a:gd name="connsiteY20" fmla="*/ 2485455 h 6858000"/>
              <a:gd name="connsiteX21" fmla="*/ 7708925 w 7708925"/>
              <a:gd name="connsiteY21" fmla="*/ 2543748 h 6858000"/>
              <a:gd name="connsiteX22" fmla="*/ 7708925 w 7708925"/>
              <a:gd name="connsiteY22" fmla="*/ 2582823 h 6858000"/>
              <a:gd name="connsiteX23" fmla="*/ 7708925 w 7708925"/>
              <a:gd name="connsiteY23" fmla="*/ 2606524 h 6858000"/>
              <a:gd name="connsiteX24" fmla="*/ 7708925 w 7708925"/>
              <a:gd name="connsiteY24" fmla="*/ 2618696 h 6858000"/>
              <a:gd name="connsiteX25" fmla="*/ 7708925 w 7708925"/>
              <a:gd name="connsiteY25" fmla="*/ 2623180 h 6858000"/>
              <a:gd name="connsiteX26" fmla="*/ 7708925 w 7708925"/>
              <a:gd name="connsiteY26" fmla="*/ 2623820 h 6858000"/>
              <a:gd name="connsiteX27" fmla="*/ 6653382 w 7708925"/>
              <a:gd name="connsiteY27" fmla="*/ 6574155 h 6858000"/>
              <a:gd name="connsiteX28" fmla="*/ 6391084 w 7708925"/>
              <a:gd name="connsiteY28" fmla="*/ 6858000 h 6858000"/>
              <a:gd name="connsiteX29" fmla="*/ 6108718 w 7708925"/>
              <a:gd name="connsiteY29" fmla="*/ 6858000 h 6858000"/>
              <a:gd name="connsiteX30" fmla="*/ 5835176 w 7708925"/>
              <a:gd name="connsiteY30" fmla="*/ 6858000 h 6858000"/>
              <a:gd name="connsiteX31" fmla="*/ 5570317 w 7708925"/>
              <a:gd name="connsiteY31" fmla="*/ 6858000 h 6858000"/>
              <a:gd name="connsiteX32" fmla="*/ 5314000 w 7708925"/>
              <a:gd name="connsiteY32" fmla="*/ 6858000 h 6858000"/>
              <a:gd name="connsiteX33" fmla="*/ 4826437 w 7708925"/>
              <a:gd name="connsiteY33" fmla="*/ 6858000 h 6858000"/>
              <a:gd name="connsiteX34" fmla="*/ 4371366 w 7708925"/>
              <a:gd name="connsiteY34" fmla="*/ 6858000 h 6858000"/>
              <a:gd name="connsiteX35" fmla="*/ 3947665 w 7708925"/>
              <a:gd name="connsiteY35" fmla="*/ 6858000 h 6858000"/>
              <a:gd name="connsiteX36" fmla="*/ 3554216 w 7708925"/>
              <a:gd name="connsiteY36" fmla="*/ 6858000 h 6858000"/>
              <a:gd name="connsiteX37" fmla="*/ 3189898 w 7708925"/>
              <a:gd name="connsiteY37" fmla="*/ 6858000 h 6858000"/>
              <a:gd name="connsiteX38" fmla="*/ 2853589 w 7708925"/>
              <a:gd name="connsiteY38" fmla="*/ 6858000 h 6858000"/>
              <a:gd name="connsiteX39" fmla="*/ 2544170 w 7708925"/>
              <a:gd name="connsiteY39" fmla="*/ 6858000 h 6858000"/>
              <a:gd name="connsiteX40" fmla="*/ 2260521 w 7708925"/>
              <a:gd name="connsiteY40" fmla="*/ 6858000 h 6858000"/>
              <a:gd name="connsiteX41" fmla="*/ 2001520 w 7708925"/>
              <a:gd name="connsiteY41" fmla="*/ 6858000 h 6858000"/>
              <a:gd name="connsiteX42" fmla="*/ 1766049 w 7708925"/>
              <a:gd name="connsiteY42" fmla="*/ 6858000 h 6858000"/>
              <a:gd name="connsiteX43" fmla="*/ 1552985 w 7708925"/>
              <a:gd name="connsiteY43" fmla="*/ 6858000 h 6858000"/>
              <a:gd name="connsiteX44" fmla="*/ 1361208 w 7708925"/>
              <a:gd name="connsiteY44" fmla="*/ 6858000 h 6858000"/>
              <a:gd name="connsiteX45" fmla="*/ 1189600 w 7708925"/>
              <a:gd name="connsiteY45" fmla="*/ 6858000 h 6858000"/>
              <a:gd name="connsiteX46" fmla="*/ 1037038 w 7708925"/>
              <a:gd name="connsiteY46" fmla="*/ 6858000 h 6858000"/>
              <a:gd name="connsiteX47" fmla="*/ 902402 w 7708925"/>
              <a:gd name="connsiteY47" fmla="*/ 6858000 h 6858000"/>
              <a:gd name="connsiteX48" fmla="*/ 784573 w 7708925"/>
              <a:gd name="connsiteY48" fmla="*/ 6858000 h 6858000"/>
              <a:gd name="connsiteX49" fmla="*/ 682429 w 7708925"/>
              <a:gd name="connsiteY49" fmla="*/ 6858000 h 6858000"/>
              <a:gd name="connsiteX50" fmla="*/ 594851 w 7708925"/>
              <a:gd name="connsiteY50" fmla="*/ 6858000 h 6858000"/>
              <a:gd name="connsiteX51" fmla="*/ 520717 w 7708925"/>
              <a:gd name="connsiteY51" fmla="*/ 6858000 h 6858000"/>
              <a:gd name="connsiteX52" fmla="*/ 458908 w 7708925"/>
              <a:gd name="connsiteY52" fmla="*/ 6858000 h 6858000"/>
              <a:gd name="connsiteX53" fmla="*/ 408303 w 7708925"/>
              <a:gd name="connsiteY53" fmla="*/ 6858000 h 6858000"/>
              <a:gd name="connsiteX54" fmla="*/ 367782 w 7708925"/>
              <a:gd name="connsiteY54" fmla="*/ 6858000 h 6858000"/>
              <a:gd name="connsiteX55" fmla="*/ 336224 w 7708925"/>
              <a:gd name="connsiteY55" fmla="*/ 6858000 h 6858000"/>
              <a:gd name="connsiteX56" fmla="*/ 312509 w 7708925"/>
              <a:gd name="connsiteY56" fmla="*/ 6858000 h 6858000"/>
              <a:gd name="connsiteX57" fmla="*/ 284125 w 7708925"/>
              <a:gd name="connsiteY57" fmla="*/ 6858000 h 6858000"/>
              <a:gd name="connsiteX58" fmla="*/ 273668 w 7708925"/>
              <a:gd name="connsiteY58" fmla="*/ 6858000 h 6858000"/>
              <a:gd name="connsiteX59" fmla="*/ 272174 w 7708925"/>
              <a:gd name="connsiteY59" fmla="*/ 6858000 h 6858000"/>
              <a:gd name="connsiteX60" fmla="*/ 10828 w 7708925"/>
              <a:gd name="connsiteY60" fmla="*/ 6393180 h 6858000"/>
              <a:gd name="connsiteX61" fmla="*/ 1637965 w 7708925"/>
              <a:gd name="connsiteY61" fmla="*/ 302895 h 6858000"/>
              <a:gd name="connsiteX62" fmla="*/ 2020933 w 7708925"/>
              <a:gd name="connsiteY6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708925" h="6858000">
                <a:moveTo>
                  <a:pt x="2020933" y="0"/>
                </a:moveTo>
                <a:lnTo>
                  <a:pt x="7708925" y="0"/>
                </a:lnTo>
                <a:lnTo>
                  <a:pt x="7708925" y="238376"/>
                </a:lnTo>
                <a:lnTo>
                  <a:pt x="7708925" y="461859"/>
                </a:lnTo>
                <a:lnTo>
                  <a:pt x="7708925" y="670929"/>
                </a:lnTo>
                <a:lnTo>
                  <a:pt x="7708925" y="866066"/>
                </a:lnTo>
                <a:lnTo>
                  <a:pt x="7708925" y="1047751"/>
                </a:lnTo>
                <a:lnTo>
                  <a:pt x="7708925" y="1216464"/>
                </a:lnTo>
                <a:lnTo>
                  <a:pt x="7708925" y="1372685"/>
                </a:lnTo>
                <a:lnTo>
                  <a:pt x="7708925" y="1516896"/>
                </a:lnTo>
                <a:lnTo>
                  <a:pt x="7708925" y="1649576"/>
                </a:lnTo>
                <a:lnTo>
                  <a:pt x="7708925" y="1771207"/>
                </a:lnTo>
                <a:lnTo>
                  <a:pt x="7708925" y="1882268"/>
                </a:lnTo>
                <a:lnTo>
                  <a:pt x="7708925" y="1983239"/>
                </a:lnTo>
                <a:lnTo>
                  <a:pt x="7708925" y="2074602"/>
                </a:lnTo>
                <a:lnTo>
                  <a:pt x="7708925" y="2156837"/>
                </a:lnTo>
                <a:lnTo>
                  <a:pt x="7708925" y="2230423"/>
                </a:lnTo>
                <a:lnTo>
                  <a:pt x="7708925" y="2295843"/>
                </a:lnTo>
                <a:lnTo>
                  <a:pt x="7708925" y="2353575"/>
                </a:lnTo>
                <a:lnTo>
                  <a:pt x="7708925" y="2404101"/>
                </a:lnTo>
                <a:lnTo>
                  <a:pt x="7708925" y="2485455"/>
                </a:lnTo>
                <a:lnTo>
                  <a:pt x="7708925" y="2543748"/>
                </a:lnTo>
                <a:lnTo>
                  <a:pt x="7708925" y="2582823"/>
                </a:lnTo>
                <a:lnTo>
                  <a:pt x="7708925" y="2606524"/>
                </a:lnTo>
                <a:lnTo>
                  <a:pt x="7708925" y="2618696"/>
                </a:lnTo>
                <a:lnTo>
                  <a:pt x="7708925" y="2623180"/>
                </a:lnTo>
                <a:lnTo>
                  <a:pt x="7708925" y="2623820"/>
                </a:lnTo>
                <a:cubicBezTo>
                  <a:pt x="6653382" y="6574155"/>
                  <a:pt x="6653382" y="6574155"/>
                  <a:pt x="6653382" y="6574155"/>
                </a:cubicBezTo>
                <a:cubicBezTo>
                  <a:pt x="6620674" y="6710998"/>
                  <a:pt x="6519375" y="6816725"/>
                  <a:pt x="6391084" y="6858000"/>
                </a:cubicBezTo>
                <a:lnTo>
                  <a:pt x="6108718" y="6858000"/>
                </a:lnTo>
                <a:lnTo>
                  <a:pt x="5835176" y="6858000"/>
                </a:lnTo>
                <a:lnTo>
                  <a:pt x="5570317" y="6858000"/>
                </a:lnTo>
                <a:lnTo>
                  <a:pt x="5314000" y="6858000"/>
                </a:lnTo>
                <a:lnTo>
                  <a:pt x="4826437" y="6858000"/>
                </a:lnTo>
                <a:lnTo>
                  <a:pt x="4371366" y="6858000"/>
                </a:lnTo>
                <a:lnTo>
                  <a:pt x="3947665" y="6858000"/>
                </a:lnTo>
                <a:lnTo>
                  <a:pt x="3554216" y="6858000"/>
                </a:lnTo>
                <a:lnTo>
                  <a:pt x="3189898" y="6858000"/>
                </a:lnTo>
                <a:lnTo>
                  <a:pt x="2853589" y="6858000"/>
                </a:lnTo>
                <a:lnTo>
                  <a:pt x="2544170" y="6858000"/>
                </a:lnTo>
                <a:lnTo>
                  <a:pt x="2260521" y="6858000"/>
                </a:lnTo>
                <a:lnTo>
                  <a:pt x="2001520" y="6858000"/>
                </a:lnTo>
                <a:lnTo>
                  <a:pt x="1766049" y="6858000"/>
                </a:lnTo>
                <a:lnTo>
                  <a:pt x="1552985" y="6858000"/>
                </a:lnTo>
                <a:lnTo>
                  <a:pt x="1361208" y="6858000"/>
                </a:lnTo>
                <a:lnTo>
                  <a:pt x="1189600" y="6858000"/>
                </a:lnTo>
                <a:lnTo>
                  <a:pt x="1037038" y="6858000"/>
                </a:lnTo>
                <a:lnTo>
                  <a:pt x="902402" y="6858000"/>
                </a:lnTo>
                <a:lnTo>
                  <a:pt x="784573" y="6858000"/>
                </a:lnTo>
                <a:lnTo>
                  <a:pt x="682429" y="6858000"/>
                </a:lnTo>
                <a:lnTo>
                  <a:pt x="594851" y="6858000"/>
                </a:lnTo>
                <a:lnTo>
                  <a:pt x="520717" y="6858000"/>
                </a:lnTo>
                <a:lnTo>
                  <a:pt x="458908" y="6858000"/>
                </a:lnTo>
                <a:lnTo>
                  <a:pt x="408303" y="6858000"/>
                </a:lnTo>
                <a:lnTo>
                  <a:pt x="367782" y="6858000"/>
                </a:lnTo>
                <a:lnTo>
                  <a:pt x="336224" y="6858000"/>
                </a:lnTo>
                <a:lnTo>
                  <a:pt x="312509" y="6858000"/>
                </a:lnTo>
                <a:lnTo>
                  <a:pt x="284125" y="6858000"/>
                </a:lnTo>
                <a:lnTo>
                  <a:pt x="273668" y="6858000"/>
                </a:lnTo>
                <a:lnTo>
                  <a:pt x="272174" y="6858000"/>
                </a:lnTo>
                <a:cubicBezTo>
                  <a:pt x="83865" y="6797040"/>
                  <a:pt x="-38075" y="6598603"/>
                  <a:pt x="10828" y="6393180"/>
                </a:cubicBezTo>
                <a:cubicBezTo>
                  <a:pt x="1637965" y="302895"/>
                  <a:pt x="1637965" y="302895"/>
                  <a:pt x="1637965" y="302895"/>
                </a:cubicBezTo>
                <a:cubicBezTo>
                  <a:pt x="1680517" y="125413"/>
                  <a:pt x="1838658" y="0"/>
                  <a:pt x="2020933" y="0"/>
                </a:cubicBezTo>
                <a:close/>
              </a:path>
            </a:pathLst>
          </a:custGeom>
          <a:solidFill>
            <a:srgbClr val="030369"/>
          </a:solid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1507846" rtl="0" eaLnBrk="1" latinLnBrk="0" hangingPunct="1">
              <a:lnSpc>
                <a:spcPct val="100000"/>
              </a:lnSpc>
              <a:spcBef>
                <a:spcPct val="0"/>
              </a:spcBef>
              <a:buFontTx/>
              <a:buNone/>
              <a:defRPr sz="544">
                <a:latin typeface="Arial" panose="020B0604020202020204" pitchFamily="34" charset="0"/>
              </a:defRPr>
            </a:lvl1pPr>
            <a:lvl2pPr marL="0" indent="0" algn="l" defTabSz="1507846" rtl="0" eaLnBrk="1" latinLnBrk="0" hangingPunct="1">
              <a:lnSpc>
                <a:spcPct val="100000"/>
              </a:lnSpc>
              <a:spcBef>
                <a:spcPct val="0"/>
              </a:spcBef>
              <a:buFontTx/>
              <a:buNone/>
              <a:defRPr sz="4617"/>
            </a:lvl2pPr>
            <a:lvl3pPr marL="0" indent="0" algn="l" defTabSz="1507846" rtl="0" eaLnBrk="1" latinLnBrk="0" hangingPunct="1">
              <a:lnSpc>
                <a:spcPct val="100000"/>
              </a:lnSpc>
              <a:spcBef>
                <a:spcPct val="0"/>
              </a:spcBef>
              <a:buFontTx/>
              <a:buNone/>
              <a:defRPr sz="4617"/>
            </a:lvl3pPr>
            <a:lvl4pPr marL="0" indent="0" algn="l" defTabSz="1507846" rtl="0" eaLnBrk="1" latinLnBrk="0" hangingPunct="1">
              <a:lnSpc>
                <a:spcPct val="100000"/>
              </a:lnSpc>
              <a:spcBef>
                <a:spcPct val="0"/>
              </a:spcBef>
              <a:buFontTx/>
              <a:buNone/>
              <a:defRPr sz="4617"/>
            </a:lvl4pPr>
            <a:lvl5pPr marL="0" indent="0" algn="l" defTabSz="1507846" rtl="0" eaLnBrk="1" latinLnBrk="0" hangingPunct="1">
              <a:lnSpc>
                <a:spcPct val="100000"/>
              </a:lnSpc>
              <a:spcBef>
                <a:spcPct val="0"/>
              </a:spcBef>
              <a:buFontTx/>
              <a:buNone/>
              <a:defRPr sz="4617"/>
            </a:lvl5pPr>
          </a:lstStyle>
          <a:p>
            <a:pPr lvl="0"/>
            <a:r>
              <a:rPr lang="nl-NL"/>
              <a:t> </a:t>
            </a:r>
          </a:p>
        </p:txBody>
      </p:sp>
      <p:sp>
        <p:nvSpPr>
          <p:cNvPr id="4" name="03_Frame 3 (JU-Free)">
            <a:extLst>
              <a:ext uri="{FF2B5EF4-FFF2-40B4-BE49-F238E27FC236}">
                <a16:creationId xmlns:a16="http://schemas.microsoft.com/office/drawing/2014/main" id="{5AD6D322-E5E3-751C-9FED-C92D20ED0864}"/>
              </a:ext>
            </a:extLst>
          </p:cNvPr>
          <p:cNvSpPr>
            <a:spLocks noGrp="1"/>
          </p:cNvSpPr>
          <p:nvPr>
            <p:ph type="body" sz="quarter" idx="21" hasCustomPrompt="1"/>
          </p:nvPr>
        </p:nvSpPr>
        <p:spPr bwMode="ltGray">
          <a:xfrm>
            <a:off x="10266204" y="0"/>
            <a:ext cx="9837898" cy="11309350"/>
          </a:xfrm>
          <a:custGeom>
            <a:avLst/>
            <a:gdLst>
              <a:gd name="connsiteX0" fmla="*/ 1935772 w 5966129"/>
              <a:gd name="connsiteY0" fmla="*/ 0 h 6858000"/>
              <a:gd name="connsiteX1" fmla="*/ 5966129 w 5966129"/>
              <a:gd name="connsiteY1" fmla="*/ 0 h 6858000"/>
              <a:gd name="connsiteX2" fmla="*/ 5966129 w 5966129"/>
              <a:gd name="connsiteY2" fmla="*/ 316472 h 6858000"/>
              <a:gd name="connsiteX3" fmla="*/ 5966129 w 5966129"/>
              <a:gd name="connsiteY3" fmla="*/ 623055 h 6858000"/>
              <a:gd name="connsiteX4" fmla="*/ 5966129 w 5966129"/>
              <a:gd name="connsiteY4" fmla="*/ 919906 h 6858000"/>
              <a:gd name="connsiteX5" fmla="*/ 5966129 w 5966129"/>
              <a:gd name="connsiteY5" fmla="*/ 1207182 h 6858000"/>
              <a:gd name="connsiteX6" fmla="*/ 5966129 w 5966129"/>
              <a:gd name="connsiteY6" fmla="*/ 1485040 h 6858000"/>
              <a:gd name="connsiteX7" fmla="*/ 5966129 w 5966129"/>
              <a:gd name="connsiteY7" fmla="*/ 1753637 h 6858000"/>
              <a:gd name="connsiteX8" fmla="*/ 5966129 w 5966129"/>
              <a:gd name="connsiteY8" fmla="*/ 2013130 h 6858000"/>
              <a:gd name="connsiteX9" fmla="*/ 5966129 w 5966129"/>
              <a:gd name="connsiteY9" fmla="*/ 2263676 h 6858000"/>
              <a:gd name="connsiteX10" fmla="*/ 5966129 w 5966129"/>
              <a:gd name="connsiteY10" fmla="*/ 2505432 h 6858000"/>
              <a:gd name="connsiteX11" fmla="*/ 5966129 w 5966129"/>
              <a:gd name="connsiteY11" fmla="*/ 2738554 h 6858000"/>
              <a:gd name="connsiteX12" fmla="*/ 5966129 w 5966129"/>
              <a:gd name="connsiteY12" fmla="*/ 3179527 h 6858000"/>
              <a:gd name="connsiteX13" fmla="*/ 5966129 w 5966129"/>
              <a:gd name="connsiteY13" fmla="*/ 3587851 h 6858000"/>
              <a:gd name="connsiteX14" fmla="*/ 5966129 w 5966129"/>
              <a:gd name="connsiteY14" fmla="*/ 3964781 h 6858000"/>
              <a:gd name="connsiteX15" fmla="*/ 5966129 w 5966129"/>
              <a:gd name="connsiteY15" fmla="*/ 4311574 h 6858000"/>
              <a:gd name="connsiteX16" fmla="*/ 5966129 w 5966129"/>
              <a:gd name="connsiteY16" fmla="*/ 4629485 h 6858000"/>
              <a:gd name="connsiteX17" fmla="*/ 5966129 w 5966129"/>
              <a:gd name="connsiteY17" fmla="*/ 4919770 h 6858000"/>
              <a:gd name="connsiteX18" fmla="*/ 5966129 w 5966129"/>
              <a:gd name="connsiteY18" fmla="*/ 5183684 h 6858000"/>
              <a:gd name="connsiteX19" fmla="*/ 5966129 w 5966129"/>
              <a:gd name="connsiteY19" fmla="*/ 5422483 h 6858000"/>
              <a:gd name="connsiteX20" fmla="*/ 5966129 w 5966129"/>
              <a:gd name="connsiteY20" fmla="*/ 5637424 h 6858000"/>
              <a:gd name="connsiteX21" fmla="*/ 5966129 w 5966129"/>
              <a:gd name="connsiteY21" fmla="*/ 5829761 h 6858000"/>
              <a:gd name="connsiteX22" fmla="*/ 5966129 w 5966129"/>
              <a:gd name="connsiteY22" fmla="*/ 6000750 h 6858000"/>
              <a:gd name="connsiteX23" fmla="*/ 5966129 w 5966129"/>
              <a:gd name="connsiteY23" fmla="*/ 6151648 h 6858000"/>
              <a:gd name="connsiteX24" fmla="*/ 5966129 w 5966129"/>
              <a:gd name="connsiteY24" fmla="*/ 6283710 h 6858000"/>
              <a:gd name="connsiteX25" fmla="*/ 5966129 w 5966129"/>
              <a:gd name="connsiteY25" fmla="*/ 6398191 h 6858000"/>
              <a:gd name="connsiteX26" fmla="*/ 5966129 w 5966129"/>
              <a:gd name="connsiteY26" fmla="*/ 6496348 h 6858000"/>
              <a:gd name="connsiteX27" fmla="*/ 5966129 w 5966129"/>
              <a:gd name="connsiteY27" fmla="*/ 6579436 h 6858000"/>
              <a:gd name="connsiteX28" fmla="*/ 5966129 w 5966129"/>
              <a:gd name="connsiteY28" fmla="*/ 6648711 h 6858000"/>
              <a:gd name="connsiteX29" fmla="*/ 5966129 w 5966129"/>
              <a:gd name="connsiteY29" fmla="*/ 6705428 h 6858000"/>
              <a:gd name="connsiteX30" fmla="*/ 5966129 w 5966129"/>
              <a:gd name="connsiteY30" fmla="*/ 6750844 h 6858000"/>
              <a:gd name="connsiteX31" fmla="*/ 5966129 w 5966129"/>
              <a:gd name="connsiteY31" fmla="*/ 6786214 h 6858000"/>
              <a:gd name="connsiteX32" fmla="*/ 5966129 w 5966129"/>
              <a:gd name="connsiteY32" fmla="*/ 6812794 h 6858000"/>
              <a:gd name="connsiteX33" fmla="*/ 5966129 w 5966129"/>
              <a:gd name="connsiteY33" fmla="*/ 6844606 h 6858000"/>
              <a:gd name="connsiteX34" fmla="*/ 5966129 w 5966129"/>
              <a:gd name="connsiteY34" fmla="*/ 6856326 h 6858000"/>
              <a:gd name="connsiteX35" fmla="*/ 5966129 w 5966129"/>
              <a:gd name="connsiteY35" fmla="*/ 6858000 h 6858000"/>
              <a:gd name="connsiteX36" fmla="*/ 5704989 w 5966129"/>
              <a:gd name="connsiteY36" fmla="*/ 6858000 h 6858000"/>
              <a:gd name="connsiteX37" fmla="*/ 5452008 w 5966129"/>
              <a:gd name="connsiteY37" fmla="*/ 6858000 h 6858000"/>
              <a:gd name="connsiteX38" fmla="*/ 5207058 w 5966129"/>
              <a:gd name="connsiteY38" fmla="*/ 6858000 h 6858000"/>
              <a:gd name="connsiteX39" fmla="*/ 4970009 w 5966129"/>
              <a:gd name="connsiteY39" fmla="*/ 6858000 h 6858000"/>
              <a:gd name="connsiteX40" fmla="*/ 4740732 w 5966129"/>
              <a:gd name="connsiteY40" fmla="*/ 6858000 h 6858000"/>
              <a:gd name="connsiteX41" fmla="*/ 4519096 w 5966129"/>
              <a:gd name="connsiteY41" fmla="*/ 6858000 h 6858000"/>
              <a:gd name="connsiteX42" fmla="*/ 4304973 w 5966129"/>
              <a:gd name="connsiteY42" fmla="*/ 6858000 h 6858000"/>
              <a:gd name="connsiteX43" fmla="*/ 4098232 w 5966129"/>
              <a:gd name="connsiteY43" fmla="*/ 6858000 h 6858000"/>
              <a:gd name="connsiteX44" fmla="*/ 3706381 w 5966129"/>
              <a:gd name="connsiteY44" fmla="*/ 6858000 h 6858000"/>
              <a:gd name="connsiteX45" fmla="*/ 3342507 w 5966129"/>
              <a:gd name="connsiteY45" fmla="*/ 6858000 h 6858000"/>
              <a:gd name="connsiteX46" fmla="*/ 3005574 w 5966129"/>
              <a:gd name="connsiteY46" fmla="*/ 6858000 h 6858000"/>
              <a:gd name="connsiteX47" fmla="*/ 2694546 w 5966129"/>
              <a:gd name="connsiteY47" fmla="*/ 6858000 h 6858000"/>
              <a:gd name="connsiteX48" fmla="*/ 2408386 w 5966129"/>
              <a:gd name="connsiteY48" fmla="*/ 6858000 h 6858000"/>
              <a:gd name="connsiteX49" fmla="*/ 2146059 w 5966129"/>
              <a:gd name="connsiteY49" fmla="*/ 6858000 h 6858000"/>
              <a:gd name="connsiteX50" fmla="*/ 1906527 w 5966129"/>
              <a:gd name="connsiteY50" fmla="*/ 6858000 h 6858000"/>
              <a:gd name="connsiteX51" fmla="*/ 1688756 w 5966129"/>
              <a:gd name="connsiteY51" fmla="*/ 6858000 h 6858000"/>
              <a:gd name="connsiteX52" fmla="*/ 1491708 w 5966129"/>
              <a:gd name="connsiteY52" fmla="*/ 6858000 h 6858000"/>
              <a:gd name="connsiteX53" fmla="*/ 1314347 w 5966129"/>
              <a:gd name="connsiteY53" fmla="*/ 6858000 h 6858000"/>
              <a:gd name="connsiteX54" fmla="*/ 1155638 w 5966129"/>
              <a:gd name="connsiteY54" fmla="*/ 6858000 h 6858000"/>
              <a:gd name="connsiteX55" fmla="*/ 1014544 w 5966129"/>
              <a:gd name="connsiteY55" fmla="*/ 6858000 h 6858000"/>
              <a:gd name="connsiteX56" fmla="*/ 890029 w 5966129"/>
              <a:gd name="connsiteY56" fmla="*/ 6858000 h 6858000"/>
              <a:gd name="connsiteX57" fmla="*/ 781057 w 5966129"/>
              <a:gd name="connsiteY57" fmla="*/ 6858000 h 6858000"/>
              <a:gd name="connsiteX58" fmla="*/ 686591 w 5966129"/>
              <a:gd name="connsiteY58" fmla="*/ 6858000 h 6858000"/>
              <a:gd name="connsiteX59" fmla="*/ 605596 w 5966129"/>
              <a:gd name="connsiteY59" fmla="*/ 6858000 h 6858000"/>
              <a:gd name="connsiteX60" fmla="*/ 537035 w 5966129"/>
              <a:gd name="connsiteY60" fmla="*/ 6858000 h 6858000"/>
              <a:gd name="connsiteX61" fmla="*/ 479872 w 5966129"/>
              <a:gd name="connsiteY61" fmla="*/ 6858000 h 6858000"/>
              <a:gd name="connsiteX62" fmla="*/ 433071 w 5966129"/>
              <a:gd name="connsiteY62" fmla="*/ 6858000 h 6858000"/>
              <a:gd name="connsiteX63" fmla="*/ 395596 w 5966129"/>
              <a:gd name="connsiteY63" fmla="*/ 6858000 h 6858000"/>
              <a:gd name="connsiteX64" fmla="*/ 366410 w 5966129"/>
              <a:gd name="connsiteY64" fmla="*/ 6858000 h 6858000"/>
              <a:gd name="connsiteX65" fmla="*/ 344477 w 5966129"/>
              <a:gd name="connsiteY65" fmla="*/ 6858000 h 6858000"/>
              <a:gd name="connsiteX66" fmla="*/ 318228 w 5966129"/>
              <a:gd name="connsiteY66" fmla="*/ 6858000 h 6858000"/>
              <a:gd name="connsiteX67" fmla="*/ 308556 w 5966129"/>
              <a:gd name="connsiteY67" fmla="*/ 6858000 h 6858000"/>
              <a:gd name="connsiteX68" fmla="*/ 307175 w 5966129"/>
              <a:gd name="connsiteY68" fmla="*/ 6858000 h 6858000"/>
              <a:gd name="connsiteX69" fmla="*/ 10806 w 5966129"/>
              <a:gd name="connsiteY69" fmla="*/ 6383655 h 6858000"/>
              <a:gd name="connsiteX70" fmla="*/ 1638768 w 5966129"/>
              <a:gd name="connsiteY70" fmla="*/ 293370 h 6858000"/>
              <a:gd name="connsiteX71" fmla="*/ 1935772 w 5966129"/>
              <a:gd name="connsiteY7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66129" h="6858000">
                <a:moveTo>
                  <a:pt x="1935772" y="0"/>
                </a:moveTo>
                <a:lnTo>
                  <a:pt x="5966129" y="0"/>
                </a:lnTo>
                <a:lnTo>
                  <a:pt x="5966129" y="316472"/>
                </a:lnTo>
                <a:lnTo>
                  <a:pt x="5966129" y="623055"/>
                </a:lnTo>
                <a:lnTo>
                  <a:pt x="5966129" y="919906"/>
                </a:lnTo>
                <a:lnTo>
                  <a:pt x="5966129" y="1207182"/>
                </a:lnTo>
                <a:lnTo>
                  <a:pt x="5966129" y="1485040"/>
                </a:lnTo>
                <a:lnTo>
                  <a:pt x="5966129" y="1753637"/>
                </a:lnTo>
                <a:lnTo>
                  <a:pt x="5966129" y="2013130"/>
                </a:lnTo>
                <a:lnTo>
                  <a:pt x="5966129" y="2263676"/>
                </a:lnTo>
                <a:lnTo>
                  <a:pt x="5966129" y="2505432"/>
                </a:lnTo>
                <a:lnTo>
                  <a:pt x="5966129" y="2738554"/>
                </a:lnTo>
                <a:lnTo>
                  <a:pt x="5966129" y="3179527"/>
                </a:lnTo>
                <a:lnTo>
                  <a:pt x="5966129" y="3587851"/>
                </a:lnTo>
                <a:lnTo>
                  <a:pt x="5966129" y="3964781"/>
                </a:lnTo>
                <a:lnTo>
                  <a:pt x="5966129" y="4311574"/>
                </a:lnTo>
                <a:lnTo>
                  <a:pt x="5966129" y="4629485"/>
                </a:lnTo>
                <a:lnTo>
                  <a:pt x="5966129" y="4919770"/>
                </a:lnTo>
                <a:lnTo>
                  <a:pt x="5966129" y="5183684"/>
                </a:lnTo>
                <a:lnTo>
                  <a:pt x="5966129" y="5422483"/>
                </a:lnTo>
                <a:lnTo>
                  <a:pt x="5966129" y="5637424"/>
                </a:lnTo>
                <a:lnTo>
                  <a:pt x="5966129" y="5829761"/>
                </a:lnTo>
                <a:lnTo>
                  <a:pt x="5966129" y="6000750"/>
                </a:lnTo>
                <a:lnTo>
                  <a:pt x="5966129" y="6151648"/>
                </a:lnTo>
                <a:lnTo>
                  <a:pt x="5966129" y="6283710"/>
                </a:lnTo>
                <a:lnTo>
                  <a:pt x="5966129" y="6398191"/>
                </a:lnTo>
                <a:lnTo>
                  <a:pt x="5966129" y="6496348"/>
                </a:lnTo>
                <a:lnTo>
                  <a:pt x="5966129" y="6579436"/>
                </a:lnTo>
                <a:lnTo>
                  <a:pt x="5966129" y="6648711"/>
                </a:lnTo>
                <a:lnTo>
                  <a:pt x="5966129" y="6705428"/>
                </a:lnTo>
                <a:lnTo>
                  <a:pt x="5966129" y="6750844"/>
                </a:lnTo>
                <a:lnTo>
                  <a:pt x="5966129" y="6786214"/>
                </a:lnTo>
                <a:lnTo>
                  <a:pt x="5966129" y="6812794"/>
                </a:lnTo>
                <a:lnTo>
                  <a:pt x="5966129" y="6844606"/>
                </a:lnTo>
                <a:lnTo>
                  <a:pt x="5966129" y="6856326"/>
                </a:lnTo>
                <a:lnTo>
                  <a:pt x="5966129" y="6858000"/>
                </a:lnTo>
                <a:lnTo>
                  <a:pt x="5704989" y="6858000"/>
                </a:lnTo>
                <a:lnTo>
                  <a:pt x="5452008" y="6858000"/>
                </a:lnTo>
                <a:lnTo>
                  <a:pt x="5207058" y="6858000"/>
                </a:lnTo>
                <a:lnTo>
                  <a:pt x="4970009" y="6858000"/>
                </a:lnTo>
                <a:lnTo>
                  <a:pt x="4740732" y="6858000"/>
                </a:lnTo>
                <a:lnTo>
                  <a:pt x="4519096" y="6858000"/>
                </a:lnTo>
                <a:lnTo>
                  <a:pt x="4304973" y="6858000"/>
                </a:lnTo>
                <a:lnTo>
                  <a:pt x="4098232" y="6858000"/>
                </a:lnTo>
                <a:lnTo>
                  <a:pt x="3706381" y="6858000"/>
                </a:lnTo>
                <a:lnTo>
                  <a:pt x="3342507" y="6858000"/>
                </a:lnTo>
                <a:lnTo>
                  <a:pt x="3005574" y="6858000"/>
                </a:lnTo>
                <a:lnTo>
                  <a:pt x="2694546" y="6858000"/>
                </a:lnTo>
                <a:lnTo>
                  <a:pt x="2408386" y="6858000"/>
                </a:lnTo>
                <a:lnTo>
                  <a:pt x="2146059" y="6858000"/>
                </a:lnTo>
                <a:lnTo>
                  <a:pt x="1906527" y="6858000"/>
                </a:lnTo>
                <a:lnTo>
                  <a:pt x="1688756" y="6858000"/>
                </a:lnTo>
                <a:lnTo>
                  <a:pt x="1491708" y="6858000"/>
                </a:lnTo>
                <a:lnTo>
                  <a:pt x="1314347" y="6858000"/>
                </a:lnTo>
                <a:lnTo>
                  <a:pt x="1155638" y="6858000"/>
                </a:lnTo>
                <a:lnTo>
                  <a:pt x="1014544" y="6858000"/>
                </a:lnTo>
                <a:lnTo>
                  <a:pt x="890029" y="6858000"/>
                </a:lnTo>
                <a:lnTo>
                  <a:pt x="781057" y="6858000"/>
                </a:lnTo>
                <a:lnTo>
                  <a:pt x="686591" y="6858000"/>
                </a:lnTo>
                <a:lnTo>
                  <a:pt x="605596" y="6858000"/>
                </a:lnTo>
                <a:lnTo>
                  <a:pt x="537035" y="6858000"/>
                </a:lnTo>
                <a:lnTo>
                  <a:pt x="479872" y="6858000"/>
                </a:lnTo>
                <a:lnTo>
                  <a:pt x="433071" y="6858000"/>
                </a:lnTo>
                <a:lnTo>
                  <a:pt x="395596" y="6858000"/>
                </a:lnTo>
                <a:lnTo>
                  <a:pt x="366410" y="6858000"/>
                </a:lnTo>
                <a:lnTo>
                  <a:pt x="344477" y="6858000"/>
                </a:lnTo>
                <a:lnTo>
                  <a:pt x="318228" y="6858000"/>
                </a:lnTo>
                <a:lnTo>
                  <a:pt x="308556" y="6858000"/>
                </a:lnTo>
                <a:lnTo>
                  <a:pt x="307175" y="6858000"/>
                </a:lnTo>
                <a:cubicBezTo>
                  <a:pt x="99113" y="6811645"/>
                  <a:pt x="-40971" y="6601460"/>
                  <a:pt x="10806" y="6383655"/>
                </a:cubicBezTo>
                <a:cubicBezTo>
                  <a:pt x="1638768" y="293370"/>
                  <a:pt x="1638768" y="293370"/>
                  <a:pt x="1638768" y="293370"/>
                </a:cubicBezTo>
                <a:cubicBezTo>
                  <a:pt x="1674345" y="144463"/>
                  <a:pt x="1791241" y="32385"/>
                  <a:pt x="1935772" y="0"/>
                </a:cubicBezTo>
                <a:close/>
              </a:path>
            </a:pathLst>
          </a:custGeom>
          <a:solidFill>
            <a:srgbClr val="FF5E43"/>
          </a:solid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1507846" rtl="0" eaLnBrk="1" latinLnBrk="0" hangingPunct="1">
              <a:lnSpc>
                <a:spcPct val="100000"/>
              </a:lnSpc>
              <a:spcBef>
                <a:spcPct val="0"/>
              </a:spcBef>
              <a:buFontTx/>
              <a:buNone/>
              <a:defRPr sz="544">
                <a:latin typeface="Arial" panose="020B0604020202020204" pitchFamily="34" charset="0"/>
              </a:defRPr>
            </a:lvl1pPr>
            <a:lvl2pPr marL="0" indent="0" algn="l" defTabSz="1507846" rtl="0" eaLnBrk="1" latinLnBrk="0" hangingPunct="1">
              <a:lnSpc>
                <a:spcPct val="100000"/>
              </a:lnSpc>
              <a:spcBef>
                <a:spcPct val="0"/>
              </a:spcBef>
              <a:buFontTx/>
              <a:buNone/>
              <a:defRPr sz="4617"/>
            </a:lvl2pPr>
            <a:lvl3pPr marL="0" indent="0" algn="l" defTabSz="1507846" rtl="0" eaLnBrk="1" latinLnBrk="0" hangingPunct="1">
              <a:lnSpc>
                <a:spcPct val="100000"/>
              </a:lnSpc>
              <a:spcBef>
                <a:spcPct val="0"/>
              </a:spcBef>
              <a:buFontTx/>
              <a:buNone/>
              <a:defRPr sz="4617"/>
            </a:lvl3pPr>
            <a:lvl4pPr marL="0" indent="0" algn="l" defTabSz="1507846" rtl="0" eaLnBrk="1" latinLnBrk="0" hangingPunct="1">
              <a:lnSpc>
                <a:spcPct val="100000"/>
              </a:lnSpc>
              <a:spcBef>
                <a:spcPct val="0"/>
              </a:spcBef>
              <a:buFontTx/>
              <a:buNone/>
              <a:defRPr sz="4617"/>
            </a:lvl4pPr>
            <a:lvl5pPr marL="0" indent="0" algn="l" defTabSz="1507846" rtl="0" eaLnBrk="1" latinLnBrk="0" hangingPunct="1">
              <a:lnSpc>
                <a:spcPct val="100000"/>
              </a:lnSpc>
              <a:spcBef>
                <a:spcPct val="0"/>
              </a:spcBef>
              <a:buFontTx/>
              <a:buNone/>
              <a:defRPr sz="4617"/>
            </a:lvl5pPr>
          </a:lstStyle>
          <a:p>
            <a:pPr lvl="0"/>
            <a:r>
              <a:rPr lang="nl-NL"/>
              <a:t> </a:t>
            </a:r>
          </a:p>
        </p:txBody>
      </p:sp>
      <p:sp>
        <p:nvSpPr>
          <p:cNvPr id="13" name="04_Slide Number Placeholder 4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chemeClr val="accent1"/>
                </a:solidFill>
              </a:defRPr>
            </a:lvl1pPr>
          </a:lstStyle>
          <a:p>
            <a:fld id="{8F18802B-E4C7-4B2D-B37A-6B7CC3C134EA}" type="slidenum">
              <a:rPr lang="nl-NL" smtClean="0"/>
              <a:pPr/>
              <a:t>‹nr.›</a:t>
            </a:fld>
            <a:endParaRPr lang="nl-NL"/>
          </a:p>
        </p:txBody>
      </p:sp>
      <p:sp>
        <p:nvSpPr>
          <p:cNvPr id="6" name="05_Frame text 5 [PHJU] (JU-Free)">
            <a:extLst>
              <a:ext uri="{FF2B5EF4-FFF2-40B4-BE49-F238E27FC236}">
                <a16:creationId xmlns:a16="http://schemas.microsoft.com/office/drawing/2014/main" id="{90DC1691-B549-28CB-7F82-A8BC4561BB82}"/>
              </a:ext>
            </a:extLst>
          </p:cNvPr>
          <p:cNvSpPr>
            <a:spLocks noGrp="1"/>
          </p:cNvSpPr>
          <p:nvPr>
            <p:ph type="body" sz="quarter" idx="11" hasCustomPrompt="1"/>
          </p:nvPr>
        </p:nvSpPr>
        <p:spPr>
          <a:xfrm>
            <a:off x="12146227" y="6911269"/>
            <a:ext cx="6764192" cy="3455635"/>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3657620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10" name="01_Slide Number Placeholder 1 (JU-Free)">
            <a:extLst>
              <a:ext uri="{FF2B5EF4-FFF2-40B4-BE49-F238E27FC236}">
                <a16:creationId xmlns:a16="http://schemas.microsoft.com/office/drawing/2014/main" id="{F6D83872-A679-797D-88E8-861BBBE25716}"/>
              </a:ext>
            </a:extLst>
          </p:cNvPr>
          <p:cNvSpPr>
            <a:spLocks noGrp="1"/>
          </p:cNvSpPr>
          <p:nvPr>
            <p:ph type="sldNum" sz="quarter" idx="12"/>
          </p:nvPr>
        </p:nvSpPr>
        <p:spPr/>
        <p:txBody>
          <a:bodyPr/>
          <a:lstStyle/>
          <a:p>
            <a:fld id="{8F18802B-E4C7-4B2D-B37A-6B7CC3C134EA}" type="slidenum">
              <a:rPr lang="nl-NL" smtClean="0"/>
              <a:pPr/>
              <a:t>‹nr.›</a:t>
            </a:fld>
            <a:endParaRPr lang="nl-NL"/>
          </a:p>
        </p:txBody>
      </p:sp>
      <p:sp>
        <p:nvSpPr>
          <p:cNvPr id="5" name="02_Frame text 2 [PHJU] (JU-Free)">
            <a:extLst>
              <a:ext uri="{FF2B5EF4-FFF2-40B4-BE49-F238E27FC236}">
                <a16:creationId xmlns:a16="http://schemas.microsoft.com/office/drawing/2014/main" id="{54104013-6AE9-F57D-24F8-C7881BFE5178}"/>
              </a:ext>
            </a:extLst>
          </p:cNvPr>
          <p:cNvSpPr>
            <a:spLocks noGrp="1"/>
          </p:cNvSpPr>
          <p:nvPr>
            <p:ph type="body" sz="quarter" idx="11" hasCustomPrompt="1"/>
          </p:nvPr>
        </p:nvSpPr>
        <p:spPr>
          <a:xfrm>
            <a:off x="5193559" y="4000159"/>
            <a:ext cx="10261468" cy="3455635"/>
          </a:xfrm>
        </p:spPr>
        <p:txBody>
          <a:bodyPr/>
          <a:lstStyle>
            <a:lvl1pPr marL="0" indent="0">
              <a:spcAft>
                <a:spcPts val="0"/>
              </a:spcAft>
              <a:buNone/>
              <a:defRPr sz="4123">
                <a:solidFill>
                  <a:schemeClr val="accent4"/>
                </a:solidFill>
              </a:defRPr>
            </a:lvl1pPr>
            <a:lvl2pPr marL="0" marR="0" indent="0" algn="l" fontAlgn="auto">
              <a:lnSpc>
                <a:spcPct val="95000"/>
              </a:lnSpc>
              <a:spcBef>
                <a:spcPts val="3463"/>
              </a:spcBef>
              <a:spcAft>
                <a:spcPts val="0"/>
              </a:spcAft>
              <a:buFontTx/>
              <a:buNone/>
              <a:defRPr kumimoji="0" sz="3463" b="0" i="0" u="none" baseline="0">
                <a:solidFill>
                  <a:schemeClr val="accent4"/>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9pPr>
          </a:lstStyle>
          <a:p>
            <a:pPr lvl="0"/>
            <a:r>
              <a:rPr lang="nl-NL"/>
              <a:t>[Quote – bijschrift niveau 2]</a:t>
            </a:r>
          </a:p>
          <a:p>
            <a:pPr lvl="0"/>
            <a:r>
              <a:rPr lang="nl-NL"/>
              <a:t>JU-LEVEL1=Quote</a:t>
            </a:r>
          </a:p>
          <a:p>
            <a:pPr lvl="1"/>
            <a:r>
              <a:rPr lang="nl-NL"/>
              <a:t>JU-LEVEL2=Bijschrift</a:t>
            </a:r>
          </a:p>
        </p:txBody>
      </p:sp>
      <p:sp>
        <p:nvSpPr>
          <p:cNvPr id="2" name="03_Frame 3 (JU-Free)">
            <a:extLst>
              <a:ext uri="{FF2B5EF4-FFF2-40B4-BE49-F238E27FC236}">
                <a16:creationId xmlns:a16="http://schemas.microsoft.com/office/drawing/2014/main" id="{22B0E866-3BBC-1434-D86A-39F6BD46F407}"/>
              </a:ext>
            </a:extLst>
          </p:cNvPr>
          <p:cNvSpPr>
            <a:spLocks noGrp="1"/>
          </p:cNvSpPr>
          <p:nvPr>
            <p:ph type="body" idx="1000" hasCustomPrompt="1"/>
          </p:nvPr>
        </p:nvSpPr>
        <p:spPr bwMode="auto">
          <a:xfrm>
            <a:off x="3162208" y="3104836"/>
            <a:ext cx="1753873" cy="4905954"/>
          </a:xfrm>
          <a:custGeom>
            <a:avLst/>
            <a:gdLst>
              <a:gd name="T0" fmla="*/ 604 w 3351"/>
              <a:gd name="T1" fmla="*/ 9371 h 9371"/>
              <a:gd name="T2" fmla="*/ 1126 w 3351"/>
              <a:gd name="T3" fmla="*/ 9371 h 9371"/>
              <a:gd name="T4" fmla="*/ 602 w 3351"/>
              <a:gd name="T5" fmla="*/ 8711 h 9371"/>
              <a:gd name="T6" fmla="*/ 2827 w 3351"/>
              <a:gd name="T7" fmla="*/ 412 h 9371"/>
              <a:gd name="T8" fmla="*/ 3351 w 3351"/>
              <a:gd name="T9" fmla="*/ 0 h 9371"/>
              <a:gd name="T10" fmla="*/ 2829 w 3351"/>
              <a:gd name="T11" fmla="*/ 0 h 9371"/>
              <a:gd name="T12" fmla="*/ 2305 w 3351"/>
              <a:gd name="T13" fmla="*/ 412 h 9371"/>
              <a:gd name="T14" fmla="*/ 80 w 3351"/>
              <a:gd name="T15" fmla="*/ 8711 h 9371"/>
              <a:gd name="T16" fmla="*/ 604 w 3351"/>
              <a:gd name="T17" fmla="*/ 9371 h 9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1" h="9371">
                <a:moveTo>
                  <a:pt x="604" y="9371"/>
                </a:moveTo>
                <a:cubicBezTo>
                  <a:pt x="1126" y="9371"/>
                  <a:pt x="1126" y="9371"/>
                  <a:pt x="1126" y="9371"/>
                </a:cubicBezTo>
                <a:cubicBezTo>
                  <a:pt x="779" y="9371"/>
                  <a:pt x="522" y="9047"/>
                  <a:pt x="602" y="8711"/>
                </a:cubicBezTo>
                <a:cubicBezTo>
                  <a:pt x="2827" y="412"/>
                  <a:pt x="2827" y="412"/>
                  <a:pt x="2827" y="412"/>
                </a:cubicBezTo>
                <a:cubicBezTo>
                  <a:pt x="2885" y="171"/>
                  <a:pt x="3101" y="0"/>
                  <a:pt x="3351" y="0"/>
                </a:cubicBezTo>
                <a:cubicBezTo>
                  <a:pt x="3030" y="0"/>
                  <a:pt x="2829" y="0"/>
                  <a:pt x="2829" y="0"/>
                </a:cubicBezTo>
                <a:cubicBezTo>
                  <a:pt x="2579" y="0"/>
                  <a:pt x="2363" y="171"/>
                  <a:pt x="2305" y="412"/>
                </a:cubicBezTo>
                <a:cubicBezTo>
                  <a:pt x="80" y="8711"/>
                  <a:pt x="80" y="8711"/>
                  <a:pt x="80" y="8711"/>
                </a:cubicBezTo>
                <a:cubicBezTo>
                  <a:pt x="0" y="9047"/>
                  <a:pt x="257" y="9371"/>
                  <a:pt x="604" y="9371"/>
                </a:cubicBezTo>
              </a:path>
            </a:pathLst>
          </a:cu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6" name="04_Frame 4 (JU-Free)">
            <a:extLst>
              <a:ext uri="{FF2B5EF4-FFF2-40B4-BE49-F238E27FC236}">
                <a16:creationId xmlns:a16="http://schemas.microsoft.com/office/drawing/2014/main" id="{1CBCD62D-2ECC-9947-06A6-644D342A6C41}"/>
              </a:ext>
            </a:extLst>
          </p:cNvPr>
          <p:cNvSpPr>
            <a:spLocks noGrp="1"/>
          </p:cNvSpPr>
          <p:nvPr>
            <p:ph type="body" idx="1001" hasCustomPrompt="1"/>
          </p:nvPr>
        </p:nvSpPr>
        <p:spPr bwMode="auto">
          <a:xfrm>
            <a:off x="15161843" y="3104836"/>
            <a:ext cx="1753873" cy="4905954"/>
          </a:xfrm>
          <a:custGeom>
            <a:avLst/>
            <a:gdLst>
              <a:gd name="T0" fmla="*/ 2747 w 3351"/>
              <a:gd name="T1" fmla="*/ 0 h 9371"/>
              <a:gd name="T2" fmla="*/ 2225 w 3351"/>
              <a:gd name="T3" fmla="*/ 0 h 9371"/>
              <a:gd name="T4" fmla="*/ 2748 w 3351"/>
              <a:gd name="T5" fmla="*/ 660 h 9371"/>
              <a:gd name="T6" fmla="*/ 523 w 3351"/>
              <a:gd name="T7" fmla="*/ 8958 h 9371"/>
              <a:gd name="T8" fmla="*/ 0 w 3351"/>
              <a:gd name="T9" fmla="*/ 9371 h 9371"/>
              <a:gd name="T10" fmla="*/ 522 w 3351"/>
              <a:gd name="T11" fmla="*/ 9371 h 9371"/>
              <a:gd name="T12" fmla="*/ 1045 w 3351"/>
              <a:gd name="T13" fmla="*/ 8958 h 9371"/>
              <a:gd name="T14" fmla="*/ 3270 w 3351"/>
              <a:gd name="T15" fmla="*/ 660 h 9371"/>
              <a:gd name="T16" fmla="*/ 2747 w 3351"/>
              <a:gd name="T17" fmla="*/ 0 h 9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1" h="9371">
                <a:moveTo>
                  <a:pt x="2747" y="0"/>
                </a:moveTo>
                <a:cubicBezTo>
                  <a:pt x="2225" y="0"/>
                  <a:pt x="2225" y="0"/>
                  <a:pt x="2225" y="0"/>
                </a:cubicBezTo>
                <a:cubicBezTo>
                  <a:pt x="2572" y="0"/>
                  <a:pt x="2829" y="323"/>
                  <a:pt x="2748" y="660"/>
                </a:cubicBezTo>
                <a:cubicBezTo>
                  <a:pt x="523" y="8958"/>
                  <a:pt x="523" y="8958"/>
                  <a:pt x="523" y="8958"/>
                </a:cubicBezTo>
                <a:cubicBezTo>
                  <a:pt x="465" y="9200"/>
                  <a:pt x="249" y="9371"/>
                  <a:pt x="0" y="9371"/>
                </a:cubicBezTo>
                <a:cubicBezTo>
                  <a:pt x="321" y="9371"/>
                  <a:pt x="522" y="9371"/>
                  <a:pt x="522" y="9371"/>
                </a:cubicBezTo>
                <a:cubicBezTo>
                  <a:pt x="771" y="9371"/>
                  <a:pt x="987" y="9200"/>
                  <a:pt x="1045" y="8958"/>
                </a:cubicBezTo>
                <a:cubicBezTo>
                  <a:pt x="3270" y="660"/>
                  <a:pt x="3270" y="660"/>
                  <a:pt x="3270" y="660"/>
                </a:cubicBezTo>
                <a:cubicBezTo>
                  <a:pt x="3351" y="323"/>
                  <a:pt x="3094" y="0"/>
                  <a:pt x="2747" y="0"/>
                </a:cubicBezTo>
              </a:path>
            </a:pathLst>
          </a:cu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Tree>
    <p:extLst>
      <p:ext uri="{BB962C8B-B14F-4D97-AF65-F5344CB8AC3E}">
        <p14:creationId xmlns:p14="http://schemas.microsoft.com/office/powerpoint/2010/main" val="3163845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met afbeelding]">
    <p:bg>
      <p:bgPr>
        <a:solidFill>
          <a:schemeClr val="accent3"/>
        </a:solidFill>
        <a:effectLst/>
      </p:bgPr>
    </p:bg>
    <p:spTree>
      <p:nvGrpSpPr>
        <p:cNvPr id="1" name=""/>
        <p:cNvGrpSpPr/>
        <p:nvPr/>
      </p:nvGrpSpPr>
      <p:grpSpPr>
        <a:xfrm>
          <a:off x="0" y="0"/>
          <a:ext cx="0" cy="0"/>
          <a:chOff x="0" y="0"/>
          <a:chExt cx="0" cy="0"/>
        </a:xfrm>
      </p:grpSpPr>
      <p:sp>
        <p:nvSpPr>
          <p:cNvPr id="10" name="01_Slide Number Placeholder 1 (JU-Free)">
            <a:extLst>
              <a:ext uri="{FF2B5EF4-FFF2-40B4-BE49-F238E27FC236}">
                <a16:creationId xmlns:a16="http://schemas.microsoft.com/office/drawing/2014/main" id="{F6D83872-A679-797D-88E8-861BBBE25716}"/>
              </a:ext>
            </a:extLst>
          </p:cNvPr>
          <p:cNvSpPr>
            <a:spLocks noGrp="1"/>
          </p:cNvSpPr>
          <p:nvPr>
            <p:ph type="sldNum" sz="quarter" idx="12"/>
          </p:nvPr>
        </p:nvSpPr>
        <p:spPr/>
        <p:txBody>
          <a:bodyPr/>
          <a:lstStyle/>
          <a:p>
            <a:fld id="{8F18802B-E4C7-4B2D-B37A-6B7CC3C134EA}" type="slidenum">
              <a:rPr lang="nl-NL" smtClean="0"/>
              <a:pPr/>
              <a:t>‹nr.›</a:t>
            </a:fld>
            <a:endParaRPr lang="nl-NL"/>
          </a:p>
        </p:txBody>
      </p:sp>
      <p:sp>
        <p:nvSpPr>
          <p:cNvPr id="5" name="02_Frame text 2 [PHJU] (JU-Free)">
            <a:extLst>
              <a:ext uri="{FF2B5EF4-FFF2-40B4-BE49-F238E27FC236}">
                <a16:creationId xmlns:a16="http://schemas.microsoft.com/office/drawing/2014/main" id="{54104013-6AE9-F57D-24F8-C7881BFE5178}"/>
              </a:ext>
            </a:extLst>
          </p:cNvPr>
          <p:cNvSpPr>
            <a:spLocks noGrp="1"/>
          </p:cNvSpPr>
          <p:nvPr>
            <p:ph type="body" sz="quarter" idx="11" hasCustomPrompt="1"/>
          </p:nvPr>
        </p:nvSpPr>
        <p:spPr>
          <a:xfrm>
            <a:off x="2869023" y="4377137"/>
            <a:ext cx="11245731" cy="2701678"/>
          </a:xfrm>
        </p:spPr>
        <p:txBody>
          <a:bodyPr/>
          <a:lstStyle>
            <a:lvl1pPr marL="0" indent="0">
              <a:spcAft>
                <a:spcPts val="0"/>
              </a:spcAft>
              <a:buNone/>
              <a:defRPr sz="4123">
                <a:solidFill>
                  <a:schemeClr val="tx2"/>
                </a:solidFill>
              </a:defRPr>
            </a:lvl1pPr>
            <a:lvl2pPr marL="0" marR="0" indent="0" algn="l" fontAlgn="auto">
              <a:lnSpc>
                <a:spcPct val="95000"/>
              </a:lnSpc>
              <a:spcBef>
                <a:spcPts val="3463"/>
              </a:spcBef>
              <a:spcAft>
                <a:spcPts val="0"/>
              </a:spcAft>
              <a:buFontTx/>
              <a:buNone/>
              <a:defRPr kumimoji="0" sz="3463" b="0" i="0" u="none" baseline="0">
                <a:solidFill>
                  <a:schemeClr val="tx2"/>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4123" b="0" i="0" u="none" baseline="0">
                <a:solidFill>
                  <a:schemeClr val="accent4">
                    <a:lumMod val="100000"/>
                  </a:schemeClr>
                </a:solidFill>
                <a:latin typeface="Bagoss Standard" panose="020B0504060102020204" pitchFamily="34" charset="0"/>
              </a:defRPr>
            </a:lvl9pPr>
          </a:lstStyle>
          <a:p>
            <a:pPr lvl="0"/>
            <a:r>
              <a:rPr lang="nl-NL"/>
              <a:t>[Quote – bijschrift niveau 2]</a:t>
            </a:r>
          </a:p>
          <a:p>
            <a:pPr lvl="0"/>
            <a:r>
              <a:rPr lang="nl-NL"/>
              <a:t>JU-LEVEL1=Quote</a:t>
            </a:r>
          </a:p>
          <a:p>
            <a:pPr lvl="1"/>
            <a:r>
              <a:rPr lang="nl-NL"/>
              <a:t>JU-LEVEL2=Bijschrift</a:t>
            </a:r>
          </a:p>
        </p:txBody>
      </p:sp>
      <p:sp>
        <p:nvSpPr>
          <p:cNvPr id="2" name="03_Frame 3 [PHJU] (JU-Free)">
            <a:extLst>
              <a:ext uri="{FF2B5EF4-FFF2-40B4-BE49-F238E27FC236}">
                <a16:creationId xmlns:a16="http://schemas.microsoft.com/office/drawing/2014/main" id="{083A002F-B7CB-3D0E-D22E-C0B22C55F88F}"/>
              </a:ext>
            </a:extLst>
          </p:cNvPr>
          <p:cNvSpPr>
            <a:spLocks noGrp="1"/>
          </p:cNvSpPr>
          <p:nvPr>
            <p:ph type="pic" sz="quarter" idx="10" hasCustomPrompt="1"/>
          </p:nvPr>
        </p:nvSpPr>
        <p:spPr>
          <a:xfrm>
            <a:off x="14246588" y="3350919"/>
            <a:ext cx="4642890" cy="4607513"/>
          </a:xfrm>
          <a:custGeom>
            <a:avLst/>
            <a:gdLst>
              <a:gd name="connsiteX0" fmla="*/ 821904 w 2815650"/>
              <a:gd name="connsiteY0" fmla="*/ 0 h 2794000"/>
              <a:gd name="connsiteX1" fmla="*/ 974635 w 2815650"/>
              <a:gd name="connsiteY1" fmla="*/ 0 h 2794000"/>
              <a:gd name="connsiteX2" fmla="*/ 1117823 w 2815650"/>
              <a:gd name="connsiteY2" fmla="*/ 0 h 2794000"/>
              <a:gd name="connsiteX3" fmla="*/ 1251776 w 2815650"/>
              <a:gd name="connsiteY3" fmla="*/ 0 h 2794000"/>
              <a:gd name="connsiteX4" fmla="*/ 1376803 w 2815650"/>
              <a:gd name="connsiteY4" fmla="*/ 0 h 2794000"/>
              <a:gd name="connsiteX5" fmla="*/ 1493211 w 2815650"/>
              <a:gd name="connsiteY5" fmla="*/ 0 h 2794000"/>
              <a:gd name="connsiteX6" fmla="*/ 1601307 w 2815650"/>
              <a:gd name="connsiteY6" fmla="*/ 0 h 2794000"/>
              <a:gd name="connsiteX7" fmla="*/ 1701400 w 2815650"/>
              <a:gd name="connsiteY7" fmla="*/ 0 h 2794000"/>
              <a:gd name="connsiteX8" fmla="*/ 1793798 w 2815650"/>
              <a:gd name="connsiteY8" fmla="*/ 0 h 2794000"/>
              <a:gd name="connsiteX9" fmla="*/ 1956738 w 2815650"/>
              <a:gd name="connsiteY9" fmla="*/ 0 h 2794000"/>
              <a:gd name="connsiteX10" fmla="*/ 2092590 w 2815650"/>
              <a:gd name="connsiteY10" fmla="*/ 0 h 2794000"/>
              <a:gd name="connsiteX11" fmla="*/ 2203816 w 2815650"/>
              <a:gd name="connsiteY11" fmla="*/ 0 h 2794000"/>
              <a:gd name="connsiteX12" fmla="*/ 2292879 w 2815650"/>
              <a:gd name="connsiteY12" fmla="*/ 0 h 2794000"/>
              <a:gd name="connsiteX13" fmla="*/ 2362241 w 2815650"/>
              <a:gd name="connsiteY13" fmla="*/ 0 h 2794000"/>
              <a:gd name="connsiteX14" fmla="*/ 2414366 w 2815650"/>
              <a:gd name="connsiteY14" fmla="*/ 0 h 2794000"/>
              <a:gd name="connsiteX15" fmla="*/ 2451714 w 2815650"/>
              <a:gd name="connsiteY15" fmla="*/ 0 h 2794000"/>
              <a:gd name="connsiteX16" fmla="*/ 2476751 w 2815650"/>
              <a:gd name="connsiteY16" fmla="*/ 0 h 2794000"/>
              <a:gd name="connsiteX17" fmla="*/ 2491936 w 2815650"/>
              <a:gd name="connsiteY17" fmla="*/ 0 h 2794000"/>
              <a:gd name="connsiteX18" fmla="*/ 2499735 w 2815650"/>
              <a:gd name="connsiteY18" fmla="*/ 0 h 2794000"/>
              <a:gd name="connsiteX19" fmla="*/ 2503018 w 2815650"/>
              <a:gd name="connsiteY19" fmla="*/ 0 h 2794000"/>
              <a:gd name="connsiteX20" fmla="*/ 2507456 w 2815650"/>
              <a:gd name="connsiteY20" fmla="*/ 0 h 2794000"/>
              <a:gd name="connsiteX21" fmla="*/ 2508090 w 2815650"/>
              <a:gd name="connsiteY21" fmla="*/ 0 h 2794000"/>
              <a:gd name="connsiteX22" fmla="*/ 2557070 w 2815650"/>
              <a:gd name="connsiteY22" fmla="*/ 0 h 2794000"/>
              <a:gd name="connsiteX23" fmla="*/ 2593878 w 2815650"/>
              <a:gd name="connsiteY23" fmla="*/ 0 h 2794000"/>
              <a:gd name="connsiteX24" fmla="*/ 2620252 w 2815650"/>
              <a:gd name="connsiteY24" fmla="*/ 0 h 2794000"/>
              <a:gd name="connsiteX25" fmla="*/ 2637931 w 2815650"/>
              <a:gd name="connsiteY25" fmla="*/ 0 h 2794000"/>
              <a:gd name="connsiteX26" fmla="*/ 2654161 w 2815650"/>
              <a:gd name="connsiteY26" fmla="*/ 0 h 2794000"/>
              <a:gd name="connsiteX27" fmla="*/ 2656480 w 2815650"/>
              <a:gd name="connsiteY27" fmla="*/ 0 h 2794000"/>
              <a:gd name="connsiteX28" fmla="*/ 2657114 w 2815650"/>
              <a:gd name="connsiteY28" fmla="*/ 0 h 2794000"/>
              <a:gd name="connsiteX29" fmla="*/ 2657431 w 2815650"/>
              <a:gd name="connsiteY29" fmla="*/ 0 h 2794000"/>
              <a:gd name="connsiteX30" fmla="*/ 2657748 w 2815650"/>
              <a:gd name="connsiteY30" fmla="*/ 0 h 2794000"/>
              <a:gd name="connsiteX31" fmla="*/ 2658066 w 2815650"/>
              <a:gd name="connsiteY31" fmla="*/ 0 h 2794000"/>
              <a:gd name="connsiteX32" fmla="*/ 2658382 w 2815650"/>
              <a:gd name="connsiteY32" fmla="*/ 0 h 2794000"/>
              <a:gd name="connsiteX33" fmla="*/ 2658700 w 2815650"/>
              <a:gd name="connsiteY33" fmla="*/ 0 h 2794000"/>
              <a:gd name="connsiteX34" fmla="*/ 2659017 w 2815650"/>
              <a:gd name="connsiteY34" fmla="*/ 0 h 2794000"/>
              <a:gd name="connsiteX35" fmla="*/ 2659334 w 2815650"/>
              <a:gd name="connsiteY35" fmla="*/ 0 h 2794000"/>
              <a:gd name="connsiteX36" fmla="*/ 2659651 w 2815650"/>
              <a:gd name="connsiteY36" fmla="*/ 0 h 2794000"/>
              <a:gd name="connsiteX37" fmla="*/ 2659968 w 2815650"/>
              <a:gd name="connsiteY37" fmla="*/ 0 h 2794000"/>
              <a:gd name="connsiteX38" fmla="*/ 2661236 w 2815650"/>
              <a:gd name="connsiteY38" fmla="*/ 0 h 2794000"/>
              <a:gd name="connsiteX39" fmla="*/ 2661553 w 2815650"/>
              <a:gd name="connsiteY39" fmla="*/ 0 h 2794000"/>
              <a:gd name="connsiteX40" fmla="*/ 2661870 w 2815650"/>
              <a:gd name="connsiteY40" fmla="*/ 0 h 2794000"/>
              <a:gd name="connsiteX41" fmla="*/ 2662188 w 2815650"/>
              <a:gd name="connsiteY41" fmla="*/ 0 h 2794000"/>
              <a:gd name="connsiteX42" fmla="*/ 2662504 w 2815650"/>
              <a:gd name="connsiteY42" fmla="*/ 0 h 2794000"/>
              <a:gd name="connsiteX43" fmla="*/ 2662822 w 2815650"/>
              <a:gd name="connsiteY43" fmla="*/ 0 h 2794000"/>
              <a:gd name="connsiteX44" fmla="*/ 2663138 w 2815650"/>
              <a:gd name="connsiteY44" fmla="*/ 0 h 2794000"/>
              <a:gd name="connsiteX45" fmla="*/ 2663456 w 2815650"/>
              <a:gd name="connsiteY45" fmla="*/ 0 h 2794000"/>
              <a:gd name="connsiteX46" fmla="*/ 2663773 w 2815650"/>
              <a:gd name="connsiteY46" fmla="*/ 0 h 2794000"/>
              <a:gd name="connsiteX47" fmla="*/ 2664090 w 2815650"/>
              <a:gd name="connsiteY47" fmla="*/ 0 h 2794000"/>
              <a:gd name="connsiteX48" fmla="*/ 2664407 w 2815650"/>
              <a:gd name="connsiteY48" fmla="*/ 0 h 2794000"/>
              <a:gd name="connsiteX49" fmla="*/ 2665358 w 2815650"/>
              <a:gd name="connsiteY49" fmla="*/ 317 h 2794000"/>
              <a:gd name="connsiteX50" fmla="*/ 2665675 w 2815650"/>
              <a:gd name="connsiteY50" fmla="*/ 317 h 2794000"/>
              <a:gd name="connsiteX51" fmla="*/ 2665992 w 2815650"/>
              <a:gd name="connsiteY51" fmla="*/ 317 h 2794000"/>
              <a:gd name="connsiteX52" fmla="*/ 2666309 w 2815650"/>
              <a:gd name="connsiteY52" fmla="*/ 317 h 2794000"/>
              <a:gd name="connsiteX53" fmla="*/ 2666626 w 2815650"/>
              <a:gd name="connsiteY53" fmla="*/ 317 h 2794000"/>
              <a:gd name="connsiteX54" fmla="*/ 2666944 w 2815650"/>
              <a:gd name="connsiteY54" fmla="*/ 317 h 2794000"/>
              <a:gd name="connsiteX55" fmla="*/ 2667260 w 2815650"/>
              <a:gd name="connsiteY55" fmla="*/ 317 h 2794000"/>
              <a:gd name="connsiteX56" fmla="*/ 2667578 w 2815650"/>
              <a:gd name="connsiteY56" fmla="*/ 317 h 2794000"/>
              <a:gd name="connsiteX57" fmla="*/ 2667895 w 2815650"/>
              <a:gd name="connsiteY57" fmla="*/ 317 h 2794000"/>
              <a:gd name="connsiteX58" fmla="*/ 2668212 w 2815650"/>
              <a:gd name="connsiteY58" fmla="*/ 317 h 2794000"/>
              <a:gd name="connsiteX59" fmla="*/ 2668529 w 2815650"/>
              <a:gd name="connsiteY59" fmla="*/ 317 h 2794000"/>
              <a:gd name="connsiteX60" fmla="*/ 2668846 w 2815650"/>
              <a:gd name="connsiteY60" fmla="*/ 317 h 2794000"/>
              <a:gd name="connsiteX61" fmla="*/ 2669163 w 2815650"/>
              <a:gd name="connsiteY61" fmla="*/ 317 h 2794000"/>
              <a:gd name="connsiteX62" fmla="*/ 2669480 w 2815650"/>
              <a:gd name="connsiteY62" fmla="*/ 317 h 2794000"/>
              <a:gd name="connsiteX63" fmla="*/ 2669797 w 2815650"/>
              <a:gd name="connsiteY63" fmla="*/ 317 h 2794000"/>
              <a:gd name="connsiteX64" fmla="*/ 2670114 w 2815650"/>
              <a:gd name="connsiteY64" fmla="*/ 634 h 2794000"/>
              <a:gd name="connsiteX65" fmla="*/ 2670431 w 2815650"/>
              <a:gd name="connsiteY65" fmla="*/ 634 h 2794000"/>
              <a:gd name="connsiteX66" fmla="*/ 2670748 w 2815650"/>
              <a:gd name="connsiteY66" fmla="*/ 634 h 2794000"/>
              <a:gd name="connsiteX67" fmla="*/ 2671066 w 2815650"/>
              <a:gd name="connsiteY67" fmla="*/ 634 h 2794000"/>
              <a:gd name="connsiteX68" fmla="*/ 2671382 w 2815650"/>
              <a:gd name="connsiteY68" fmla="*/ 634 h 2794000"/>
              <a:gd name="connsiteX69" fmla="*/ 2671700 w 2815650"/>
              <a:gd name="connsiteY69" fmla="*/ 634 h 2794000"/>
              <a:gd name="connsiteX70" fmla="*/ 2672016 w 2815650"/>
              <a:gd name="connsiteY70" fmla="*/ 634 h 2794000"/>
              <a:gd name="connsiteX71" fmla="*/ 2672334 w 2815650"/>
              <a:gd name="connsiteY71" fmla="*/ 634 h 2794000"/>
              <a:gd name="connsiteX72" fmla="*/ 2672651 w 2815650"/>
              <a:gd name="connsiteY72" fmla="*/ 634 h 2794000"/>
              <a:gd name="connsiteX73" fmla="*/ 2672968 w 2815650"/>
              <a:gd name="connsiteY73" fmla="*/ 634 h 2794000"/>
              <a:gd name="connsiteX74" fmla="*/ 2673285 w 2815650"/>
              <a:gd name="connsiteY74" fmla="*/ 634 h 2794000"/>
              <a:gd name="connsiteX75" fmla="*/ 2673602 w 2815650"/>
              <a:gd name="connsiteY75" fmla="*/ 951 h 2794000"/>
              <a:gd name="connsiteX76" fmla="*/ 2673919 w 2815650"/>
              <a:gd name="connsiteY76" fmla="*/ 951 h 2794000"/>
              <a:gd name="connsiteX77" fmla="*/ 2674236 w 2815650"/>
              <a:gd name="connsiteY77" fmla="*/ 951 h 2794000"/>
              <a:gd name="connsiteX78" fmla="*/ 2674553 w 2815650"/>
              <a:gd name="connsiteY78" fmla="*/ 951 h 2794000"/>
              <a:gd name="connsiteX79" fmla="*/ 2674870 w 2815650"/>
              <a:gd name="connsiteY79" fmla="*/ 951 h 2794000"/>
              <a:gd name="connsiteX80" fmla="*/ 2675187 w 2815650"/>
              <a:gd name="connsiteY80" fmla="*/ 951 h 2794000"/>
              <a:gd name="connsiteX81" fmla="*/ 2675504 w 2815650"/>
              <a:gd name="connsiteY81" fmla="*/ 951 h 2794000"/>
              <a:gd name="connsiteX82" fmla="*/ 2675822 w 2815650"/>
              <a:gd name="connsiteY82" fmla="*/ 951 h 2794000"/>
              <a:gd name="connsiteX83" fmla="*/ 2676138 w 2815650"/>
              <a:gd name="connsiteY83" fmla="*/ 1268 h 2794000"/>
              <a:gd name="connsiteX84" fmla="*/ 2676456 w 2815650"/>
              <a:gd name="connsiteY84" fmla="*/ 1268 h 2794000"/>
              <a:gd name="connsiteX85" fmla="*/ 2676773 w 2815650"/>
              <a:gd name="connsiteY85" fmla="*/ 1268 h 2794000"/>
              <a:gd name="connsiteX86" fmla="*/ 2677407 w 2815650"/>
              <a:gd name="connsiteY86" fmla="*/ 1268 h 2794000"/>
              <a:gd name="connsiteX87" fmla="*/ 2677724 w 2815650"/>
              <a:gd name="connsiteY87" fmla="*/ 1268 h 2794000"/>
              <a:gd name="connsiteX88" fmla="*/ 2678041 w 2815650"/>
              <a:gd name="connsiteY88" fmla="*/ 1268 h 2794000"/>
              <a:gd name="connsiteX89" fmla="*/ 2678358 w 2815650"/>
              <a:gd name="connsiteY89" fmla="*/ 1268 h 2794000"/>
              <a:gd name="connsiteX90" fmla="*/ 2678675 w 2815650"/>
              <a:gd name="connsiteY90" fmla="*/ 1585 h 2794000"/>
              <a:gd name="connsiteX91" fmla="*/ 2678992 w 2815650"/>
              <a:gd name="connsiteY91" fmla="*/ 1585 h 2794000"/>
              <a:gd name="connsiteX92" fmla="*/ 2679309 w 2815650"/>
              <a:gd name="connsiteY92" fmla="*/ 1585 h 2794000"/>
              <a:gd name="connsiteX93" fmla="*/ 2679626 w 2815650"/>
              <a:gd name="connsiteY93" fmla="*/ 1585 h 2794000"/>
              <a:gd name="connsiteX94" fmla="*/ 2679944 w 2815650"/>
              <a:gd name="connsiteY94" fmla="*/ 1585 h 2794000"/>
              <a:gd name="connsiteX95" fmla="*/ 2680260 w 2815650"/>
              <a:gd name="connsiteY95" fmla="*/ 1585 h 2794000"/>
              <a:gd name="connsiteX96" fmla="*/ 2680894 w 2815650"/>
              <a:gd name="connsiteY96" fmla="*/ 1585 h 2794000"/>
              <a:gd name="connsiteX97" fmla="*/ 2680894 w 2815650"/>
              <a:gd name="connsiteY97" fmla="*/ 1902 h 2794000"/>
              <a:gd name="connsiteX98" fmla="*/ 2681529 w 2815650"/>
              <a:gd name="connsiteY98" fmla="*/ 1902 h 2794000"/>
              <a:gd name="connsiteX99" fmla="*/ 2681846 w 2815650"/>
              <a:gd name="connsiteY99" fmla="*/ 1902 h 2794000"/>
              <a:gd name="connsiteX100" fmla="*/ 2682163 w 2815650"/>
              <a:gd name="connsiteY100" fmla="*/ 1902 h 2794000"/>
              <a:gd name="connsiteX101" fmla="*/ 2682797 w 2815650"/>
              <a:gd name="connsiteY101" fmla="*/ 1902 h 2794000"/>
              <a:gd name="connsiteX102" fmla="*/ 2682797 w 2815650"/>
              <a:gd name="connsiteY102" fmla="*/ 2219 h 2794000"/>
              <a:gd name="connsiteX103" fmla="*/ 2683114 w 2815650"/>
              <a:gd name="connsiteY103" fmla="*/ 2219 h 2794000"/>
              <a:gd name="connsiteX104" fmla="*/ 2683431 w 2815650"/>
              <a:gd name="connsiteY104" fmla="*/ 2219 h 2794000"/>
              <a:gd name="connsiteX105" fmla="*/ 2683748 w 2815650"/>
              <a:gd name="connsiteY105" fmla="*/ 2219 h 2794000"/>
              <a:gd name="connsiteX106" fmla="*/ 2684382 w 2815650"/>
              <a:gd name="connsiteY106" fmla="*/ 2219 h 2794000"/>
              <a:gd name="connsiteX107" fmla="*/ 2686285 w 2815650"/>
              <a:gd name="connsiteY107" fmla="*/ 2536 h 2794000"/>
              <a:gd name="connsiteX108" fmla="*/ 2686602 w 2815650"/>
              <a:gd name="connsiteY108" fmla="*/ 2853 h 2794000"/>
              <a:gd name="connsiteX109" fmla="*/ 2686919 w 2815650"/>
              <a:gd name="connsiteY109" fmla="*/ 2853 h 2794000"/>
              <a:gd name="connsiteX110" fmla="*/ 2687236 w 2815650"/>
              <a:gd name="connsiteY110" fmla="*/ 2853 h 2794000"/>
              <a:gd name="connsiteX111" fmla="*/ 2687870 w 2815650"/>
              <a:gd name="connsiteY111" fmla="*/ 2853 h 2794000"/>
              <a:gd name="connsiteX112" fmla="*/ 2688187 w 2815650"/>
              <a:gd name="connsiteY112" fmla="*/ 3170 h 2794000"/>
              <a:gd name="connsiteX113" fmla="*/ 2690090 w 2815650"/>
              <a:gd name="connsiteY113" fmla="*/ 3487 h 2794000"/>
              <a:gd name="connsiteX114" fmla="*/ 2690724 w 2815650"/>
              <a:gd name="connsiteY114" fmla="*/ 3487 h 2794000"/>
              <a:gd name="connsiteX115" fmla="*/ 2691041 w 2815650"/>
              <a:gd name="connsiteY115" fmla="*/ 3804 h 2794000"/>
              <a:gd name="connsiteX116" fmla="*/ 2691358 w 2815650"/>
              <a:gd name="connsiteY116" fmla="*/ 3804 h 2794000"/>
              <a:gd name="connsiteX117" fmla="*/ 2691675 w 2815650"/>
              <a:gd name="connsiteY117" fmla="*/ 3804 h 2794000"/>
              <a:gd name="connsiteX118" fmla="*/ 2695163 w 2815650"/>
              <a:gd name="connsiteY118" fmla="*/ 4755 h 2794000"/>
              <a:gd name="connsiteX119" fmla="*/ 2815650 w 2815650"/>
              <a:gd name="connsiteY119" fmla="*/ 142331 h 2794000"/>
              <a:gd name="connsiteX120" fmla="*/ 2815650 w 2815650"/>
              <a:gd name="connsiteY120" fmla="*/ 162307 h 2794000"/>
              <a:gd name="connsiteX121" fmla="*/ 2815650 w 2815650"/>
              <a:gd name="connsiteY121" fmla="*/ 172565 h 2794000"/>
              <a:gd name="connsiteX122" fmla="*/ 2815650 w 2815650"/>
              <a:gd name="connsiteY122" fmla="*/ 176884 h 2794000"/>
              <a:gd name="connsiteX123" fmla="*/ 2812162 w 2815650"/>
              <a:gd name="connsiteY123" fmla="*/ 196854 h 2794000"/>
              <a:gd name="connsiteX124" fmla="*/ 2503018 w 2815650"/>
              <a:gd name="connsiteY124" fmla="*/ 1353572 h 2794000"/>
              <a:gd name="connsiteX125" fmla="*/ 2283921 w 2815650"/>
              <a:gd name="connsiteY125" fmla="*/ 2173957 h 2794000"/>
              <a:gd name="connsiteX126" fmla="*/ 2150434 w 2815650"/>
              <a:gd name="connsiteY126" fmla="*/ 2673225 h 2794000"/>
              <a:gd name="connsiteX127" fmla="*/ 2023288 w 2815650"/>
              <a:gd name="connsiteY127" fmla="*/ 2794000 h 2794000"/>
              <a:gd name="connsiteX128" fmla="*/ 1867936 w 2815650"/>
              <a:gd name="connsiteY128" fmla="*/ 2794000 h 2794000"/>
              <a:gd name="connsiteX129" fmla="*/ 1722291 w 2815650"/>
              <a:gd name="connsiteY129" fmla="*/ 2794000 h 2794000"/>
              <a:gd name="connsiteX130" fmla="*/ 1586038 w 2815650"/>
              <a:gd name="connsiteY130" fmla="*/ 2794000 h 2794000"/>
              <a:gd name="connsiteX131" fmla="*/ 1458866 w 2815650"/>
              <a:gd name="connsiteY131" fmla="*/ 2794000 h 2794000"/>
              <a:gd name="connsiteX132" fmla="*/ 1340460 w 2815650"/>
              <a:gd name="connsiteY132" fmla="*/ 2794000 h 2794000"/>
              <a:gd name="connsiteX133" fmla="*/ 1230508 w 2815650"/>
              <a:gd name="connsiteY133" fmla="*/ 2794000 h 2794000"/>
              <a:gd name="connsiteX134" fmla="*/ 1128697 w 2815650"/>
              <a:gd name="connsiteY134" fmla="*/ 2794000 h 2794000"/>
              <a:gd name="connsiteX135" fmla="*/ 1034714 w 2815650"/>
              <a:gd name="connsiteY135" fmla="*/ 2794000 h 2794000"/>
              <a:gd name="connsiteX136" fmla="*/ 868977 w 2815650"/>
              <a:gd name="connsiteY136" fmla="*/ 2794000 h 2794000"/>
              <a:gd name="connsiteX137" fmla="*/ 730794 w 2815650"/>
              <a:gd name="connsiteY137" fmla="*/ 2794000 h 2794000"/>
              <a:gd name="connsiteX138" fmla="*/ 617659 w 2815650"/>
              <a:gd name="connsiteY138" fmla="*/ 2794000 h 2794000"/>
              <a:gd name="connsiteX139" fmla="*/ 527068 w 2815650"/>
              <a:gd name="connsiteY139" fmla="*/ 2794000 h 2794000"/>
              <a:gd name="connsiteX140" fmla="*/ 456515 w 2815650"/>
              <a:gd name="connsiteY140" fmla="*/ 2794000 h 2794000"/>
              <a:gd name="connsiteX141" fmla="*/ 403496 w 2815650"/>
              <a:gd name="connsiteY141" fmla="*/ 2794000 h 2794000"/>
              <a:gd name="connsiteX142" fmla="*/ 365506 w 2815650"/>
              <a:gd name="connsiteY142" fmla="*/ 2794000 h 2794000"/>
              <a:gd name="connsiteX143" fmla="*/ 340040 w 2815650"/>
              <a:gd name="connsiteY143" fmla="*/ 2794000 h 2794000"/>
              <a:gd name="connsiteX144" fmla="*/ 324594 w 2815650"/>
              <a:gd name="connsiteY144" fmla="*/ 2794000 h 2794000"/>
              <a:gd name="connsiteX145" fmla="*/ 316662 w 2815650"/>
              <a:gd name="connsiteY145" fmla="*/ 2794000 h 2794000"/>
              <a:gd name="connsiteX146" fmla="*/ 313322 w 2815650"/>
              <a:gd name="connsiteY146" fmla="*/ 2794000 h 2794000"/>
              <a:gd name="connsiteX147" fmla="*/ 308882 w 2815650"/>
              <a:gd name="connsiteY147" fmla="*/ 2794000 h 2794000"/>
              <a:gd name="connsiteX148" fmla="*/ 308248 w 2815650"/>
              <a:gd name="connsiteY148" fmla="*/ 2794000 h 2794000"/>
              <a:gd name="connsiteX149" fmla="*/ 249849 w 2815650"/>
              <a:gd name="connsiteY149" fmla="*/ 2794000 h 2794000"/>
              <a:gd name="connsiteX150" fmla="*/ 205963 w 2815650"/>
              <a:gd name="connsiteY150" fmla="*/ 2794000 h 2794000"/>
              <a:gd name="connsiteX151" fmla="*/ 174517 w 2815650"/>
              <a:gd name="connsiteY151" fmla="*/ 2794000 h 2794000"/>
              <a:gd name="connsiteX152" fmla="*/ 153438 w 2815650"/>
              <a:gd name="connsiteY152" fmla="*/ 2794000 h 2794000"/>
              <a:gd name="connsiteX153" fmla="*/ 140652 w 2815650"/>
              <a:gd name="connsiteY153" fmla="*/ 2794000 h 2794000"/>
              <a:gd name="connsiteX154" fmla="*/ 134086 w 2815650"/>
              <a:gd name="connsiteY154" fmla="*/ 2794000 h 2794000"/>
              <a:gd name="connsiteX155" fmla="*/ 131322 w 2815650"/>
              <a:gd name="connsiteY155" fmla="*/ 2794000 h 2794000"/>
              <a:gd name="connsiteX156" fmla="*/ 95493 w 2815650"/>
              <a:gd name="connsiteY156" fmla="*/ 2782905 h 2794000"/>
              <a:gd name="connsiteX157" fmla="*/ 92323 w 2815650"/>
              <a:gd name="connsiteY157" fmla="*/ 2781637 h 2794000"/>
              <a:gd name="connsiteX158" fmla="*/ 92006 w 2815650"/>
              <a:gd name="connsiteY158" fmla="*/ 2781320 h 2794000"/>
              <a:gd name="connsiteX159" fmla="*/ 91689 w 2815650"/>
              <a:gd name="connsiteY159" fmla="*/ 2781320 h 2794000"/>
              <a:gd name="connsiteX160" fmla="*/ 91371 w 2815650"/>
              <a:gd name="connsiteY160" fmla="*/ 2781003 h 2794000"/>
              <a:gd name="connsiteX161" fmla="*/ 90737 w 2815650"/>
              <a:gd name="connsiteY161" fmla="*/ 2780686 h 2794000"/>
              <a:gd name="connsiteX162" fmla="*/ 90420 w 2815650"/>
              <a:gd name="connsiteY162" fmla="*/ 2780686 h 2794000"/>
              <a:gd name="connsiteX163" fmla="*/ 89469 w 2815650"/>
              <a:gd name="connsiteY163" fmla="*/ 2780052 h 2794000"/>
              <a:gd name="connsiteX164" fmla="*/ 89152 w 2815650"/>
              <a:gd name="connsiteY164" fmla="*/ 2780052 h 2794000"/>
              <a:gd name="connsiteX165" fmla="*/ 88835 w 2815650"/>
              <a:gd name="connsiteY165" fmla="*/ 2779735 h 2794000"/>
              <a:gd name="connsiteX166" fmla="*/ 88518 w 2815650"/>
              <a:gd name="connsiteY166" fmla="*/ 2779735 h 2794000"/>
              <a:gd name="connsiteX167" fmla="*/ 88201 w 2815650"/>
              <a:gd name="connsiteY167" fmla="*/ 2779418 h 2794000"/>
              <a:gd name="connsiteX168" fmla="*/ 87884 w 2815650"/>
              <a:gd name="connsiteY168" fmla="*/ 2779418 h 2794000"/>
              <a:gd name="connsiteX169" fmla="*/ 87567 w 2815650"/>
              <a:gd name="connsiteY169" fmla="*/ 2779101 h 2794000"/>
              <a:gd name="connsiteX170" fmla="*/ 87250 w 2815650"/>
              <a:gd name="connsiteY170" fmla="*/ 2779101 h 2794000"/>
              <a:gd name="connsiteX171" fmla="*/ 86932 w 2815650"/>
              <a:gd name="connsiteY171" fmla="*/ 2778784 h 2794000"/>
              <a:gd name="connsiteX172" fmla="*/ 86615 w 2815650"/>
              <a:gd name="connsiteY172" fmla="*/ 2778784 h 2794000"/>
              <a:gd name="connsiteX173" fmla="*/ 86298 w 2815650"/>
              <a:gd name="connsiteY173" fmla="*/ 2778467 h 2794000"/>
              <a:gd name="connsiteX174" fmla="*/ 85981 w 2815650"/>
              <a:gd name="connsiteY174" fmla="*/ 2778467 h 2794000"/>
              <a:gd name="connsiteX175" fmla="*/ 85664 w 2815650"/>
              <a:gd name="connsiteY175" fmla="*/ 2778150 h 2794000"/>
              <a:gd name="connsiteX176" fmla="*/ 85347 w 2815650"/>
              <a:gd name="connsiteY176" fmla="*/ 2778150 h 2794000"/>
              <a:gd name="connsiteX177" fmla="*/ 85347 w 2815650"/>
              <a:gd name="connsiteY177" fmla="*/ 2777833 h 2794000"/>
              <a:gd name="connsiteX178" fmla="*/ 85030 w 2815650"/>
              <a:gd name="connsiteY178" fmla="*/ 2777833 h 2794000"/>
              <a:gd name="connsiteX179" fmla="*/ 84713 w 2815650"/>
              <a:gd name="connsiteY179" fmla="*/ 2777833 h 2794000"/>
              <a:gd name="connsiteX180" fmla="*/ 84396 w 2815650"/>
              <a:gd name="connsiteY180" fmla="*/ 2777516 h 2794000"/>
              <a:gd name="connsiteX181" fmla="*/ 84079 w 2815650"/>
              <a:gd name="connsiteY181" fmla="*/ 2777516 h 2794000"/>
              <a:gd name="connsiteX182" fmla="*/ 83762 w 2815650"/>
              <a:gd name="connsiteY182" fmla="*/ 2777199 h 2794000"/>
              <a:gd name="connsiteX183" fmla="*/ 82176 w 2815650"/>
              <a:gd name="connsiteY183" fmla="*/ 2776248 h 2794000"/>
              <a:gd name="connsiteX184" fmla="*/ 81859 w 2815650"/>
              <a:gd name="connsiteY184" fmla="*/ 2775931 h 2794000"/>
              <a:gd name="connsiteX185" fmla="*/ 81542 w 2815650"/>
              <a:gd name="connsiteY185" fmla="*/ 2775931 h 2794000"/>
              <a:gd name="connsiteX186" fmla="*/ 81225 w 2815650"/>
              <a:gd name="connsiteY186" fmla="*/ 2775931 h 2794000"/>
              <a:gd name="connsiteX187" fmla="*/ 81225 w 2815650"/>
              <a:gd name="connsiteY187" fmla="*/ 2775614 h 2794000"/>
              <a:gd name="connsiteX188" fmla="*/ 80908 w 2815650"/>
              <a:gd name="connsiteY188" fmla="*/ 2775614 h 2794000"/>
              <a:gd name="connsiteX189" fmla="*/ 80591 w 2815650"/>
              <a:gd name="connsiteY189" fmla="*/ 2775614 h 2794000"/>
              <a:gd name="connsiteX190" fmla="*/ 16226 w 2815650"/>
              <a:gd name="connsiteY190" fmla="*/ 2706509 h 2794000"/>
              <a:gd name="connsiteX191" fmla="*/ 15908 w 2815650"/>
              <a:gd name="connsiteY191" fmla="*/ 2706509 h 2794000"/>
              <a:gd name="connsiteX192" fmla="*/ 14957 w 2815650"/>
              <a:gd name="connsiteY192" fmla="*/ 2704290 h 2794000"/>
              <a:gd name="connsiteX193" fmla="*/ 14957 w 2815650"/>
              <a:gd name="connsiteY193" fmla="*/ 2703973 h 2794000"/>
              <a:gd name="connsiteX194" fmla="*/ 14957 w 2815650"/>
              <a:gd name="connsiteY194" fmla="*/ 2703656 h 2794000"/>
              <a:gd name="connsiteX195" fmla="*/ 14640 w 2815650"/>
              <a:gd name="connsiteY195" fmla="*/ 2703339 h 2794000"/>
              <a:gd name="connsiteX196" fmla="*/ 14323 w 2815650"/>
              <a:gd name="connsiteY196" fmla="*/ 2703022 h 2794000"/>
              <a:gd name="connsiteX197" fmla="*/ 14323 w 2815650"/>
              <a:gd name="connsiteY197" fmla="*/ 2702705 h 2794000"/>
              <a:gd name="connsiteX198" fmla="*/ 14323 w 2815650"/>
              <a:gd name="connsiteY198" fmla="*/ 2702388 h 2794000"/>
              <a:gd name="connsiteX199" fmla="*/ 14006 w 2815650"/>
              <a:gd name="connsiteY199" fmla="*/ 2702388 h 2794000"/>
              <a:gd name="connsiteX200" fmla="*/ 14006 w 2815650"/>
              <a:gd name="connsiteY200" fmla="*/ 2702071 h 2794000"/>
              <a:gd name="connsiteX201" fmla="*/ 14006 w 2815650"/>
              <a:gd name="connsiteY201" fmla="*/ 2701754 h 2794000"/>
              <a:gd name="connsiteX202" fmla="*/ 13689 w 2815650"/>
              <a:gd name="connsiteY202" fmla="*/ 2701437 h 2794000"/>
              <a:gd name="connsiteX203" fmla="*/ 13689 w 2815650"/>
              <a:gd name="connsiteY203" fmla="*/ 2701120 h 2794000"/>
              <a:gd name="connsiteX204" fmla="*/ 13372 w 2815650"/>
              <a:gd name="connsiteY204" fmla="*/ 2700803 h 2794000"/>
              <a:gd name="connsiteX205" fmla="*/ 13372 w 2815650"/>
              <a:gd name="connsiteY205" fmla="*/ 2700486 h 2794000"/>
              <a:gd name="connsiteX206" fmla="*/ 13055 w 2815650"/>
              <a:gd name="connsiteY206" fmla="*/ 2700169 h 2794000"/>
              <a:gd name="connsiteX207" fmla="*/ 13055 w 2815650"/>
              <a:gd name="connsiteY207" fmla="*/ 2699852 h 2794000"/>
              <a:gd name="connsiteX208" fmla="*/ 13055 w 2815650"/>
              <a:gd name="connsiteY208" fmla="*/ 2699535 h 2794000"/>
              <a:gd name="connsiteX209" fmla="*/ 12738 w 2815650"/>
              <a:gd name="connsiteY209" fmla="*/ 2699218 h 2794000"/>
              <a:gd name="connsiteX210" fmla="*/ 12738 w 2815650"/>
              <a:gd name="connsiteY210" fmla="*/ 2698901 h 2794000"/>
              <a:gd name="connsiteX211" fmla="*/ 12421 w 2815650"/>
              <a:gd name="connsiteY211" fmla="*/ 2698584 h 2794000"/>
              <a:gd name="connsiteX212" fmla="*/ 11787 w 2815650"/>
              <a:gd name="connsiteY212" fmla="*/ 2696999 h 2794000"/>
              <a:gd name="connsiteX213" fmla="*/ 11787 w 2815650"/>
              <a:gd name="connsiteY213" fmla="*/ 2696682 h 2794000"/>
              <a:gd name="connsiteX214" fmla="*/ 11787 w 2815650"/>
              <a:gd name="connsiteY214" fmla="*/ 2696365 h 2794000"/>
              <a:gd name="connsiteX215" fmla="*/ 4494 w 2815650"/>
              <a:gd name="connsiteY215" fmla="*/ 2599682 h 2794000"/>
              <a:gd name="connsiteX216" fmla="*/ 313322 w 2815650"/>
              <a:gd name="connsiteY216" fmla="*/ 1443599 h 2794000"/>
              <a:gd name="connsiteX217" fmla="*/ 666222 w 2815650"/>
              <a:gd name="connsiteY217" fmla="*/ 122994 h 2794000"/>
              <a:gd name="connsiteX218" fmla="*/ 821904 w 2815650"/>
              <a:gd name="connsiteY21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2815650" h="2794000">
                <a:moveTo>
                  <a:pt x="821904" y="0"/>
                </a:moveTo>
                <a:lnTo>
                  <a:pt x="974635" y="0"/>
                </a:lnTo>
                <a:lnTo>
                  <a:pt x="1117823" y="0"/>
                </a:lnTo>
                <a:lnTo>
                  <a:pt x="1251776" y="0"/>
                </a:lnTo>
                <a:lnTo>
                  <a:pt x="1376803" y="0"/>
                </a:lnTo>
                <a:lnTo>
                  <a:pt x="1493211" y="0"/>
                </a:lnTo>
                <a:lnTo>
                  <a:pt x="1601307" y="0"/>
                </a:lnTo>
                <a:lnTo>
                  <a:pt x="1701400" y="0"/>
                </a:lnTo>
                <a:lnTo>
                  <a:pt x="1793798" y="0"/>
                </a:lnTo>
                <a:lnTo>
                  <a:pt x="1956738" y="0"/>
                </a:lnTo>
                <a:lnTo>
                  <a:pt x="2092590" y="0"/>
                </a:lnTo>
                <a:lnTo>
                  <a:pt x="2203816" y="0"/>
                </a:lnTo>
                <a:lnTo>
                  <a:pt x="2292879" y="0"/>
                </a:lnTo>
                <a:lnTo>
                  <a:pt x="2362241" y="0"/>
                </a:lnTo>
                <a:lnTo>
                  <a:pt x="2414366" y="0"/>
                </a:lnTo>
                <a:lnTo>
                  <a:pt x="2451714" y="0"/>
                </a:lnTo>
                <a:lnTo>
                  <a:pt x="2476751" y="0"/>
                </a:lnTo>
                <a:lnTo>
                  <a:pt x="2491936" y="0"/>
                </a:lnTo>
                <a:lnTo>
                  <a:pt x="2499735" y="0"/>
                </a:lnTo>
                <a:lnTo>
                  <a:pt x="2503018" y="0"/>
                </a:lnTo>
                <a:lnTo>
                  <a:pt x="2507456" y="0"/>
                </a:lnTo>
                <a:lnTo>
                  <a:pt x="2508090" y="0"/>
                </a:lnTo>
                <a:lnTo>
                  <a:pt x="2557070" y="0"/>
                </a:lnTo>
                <a:lnTo>
                  <a:pt x="2593878" y="0"/>
                </a:lnTo>
                <a:lnTo>
                  <a:pt x="2620252" y="0"/>
                </a:lnTo>
                <a:lnTo>
                  <a:pt x="2637931" y="0"/>
                </a:lnTo>
                <a:lnTo>
                  <a:pt x="2654161" y="0"/>
                </a:lnTo>
                <a:lnTo>
                  <a:pt x="2656480" y="0"/>
                </a:lnTo>
                <a:lnTo>
                  <a:pt x="2657114" y="0"/>
                </a:lnTo>
                <a:lnTo>
                  <a:pt x="2657431" y="0"/>
                </a:lnTo>
                <a:lnTo>
                  <a:pt x="2657748" y="0"/>
                </a:lnTo>
                <a:lnTo>
                  <a:pt x="2658066" y="0"/>
                </a:lnTo>
                <a:lnTo>
                  <a:pt x="2658382" y="0"/>
                </a:lnTo>
                <a:lnTo>
                  <a:pt x="2658700" y="0"/>
                </a:lnTo>
                <a:lnTo>
                  <a:pt x="2659017" y="0"/>
                </a:lnTo>
                <a:lnTo>
                  <a:pt x="2659334" y="0"/>
                </a:lnTo>
                <a:lnTo>
                  <a:pt x="2659651" y="0"/>
                </a:lnTo>
                <a:lnTo>
                  <a:pt x="2659968" y="0"/>
                </a:lnTo>
                <a:lnTo>
                  <a:pt x="2661236" y="0"/>
                </a:lnTo>
                <a:lnTo>
                  <a:pt x="2661553" y="0"/>
                </a:lnTo>
                <a:lnTo>
                  <a:pt x="2661870" y="0"/>
                </a:lnTo>
                <a:lnTo>
                  <a:pt x="2662188" y="0"/>
                </a:lnTo>
                <a:lnTo>
                  <a:pt x="2662504" y="0"/>
                </a:lnTo>
                <a:lnTo>
                  <a:pt x="2662822" y="0"/>
                </a:lnTo>
                <a:lnTo>
                  <a:pt x="2663138" y="0"/>
                </a:lnTo>
                <a:lnTo>
                  <a:pt x="2663456" y="0"/>
                </a:lnTo>
                <a:lnTo>
                  <a:pt x="2663773" y="0"/>
                </a:lnTo>
                <a:lnTo>
                  <a:pt x="2664090" y="0"/>
                </a:lnTo>
                <a:lnTo>
                  <a:pt x="2664407" y="0"/>
                </a:lnTo>
                <a:cubicBezTo>
                  <a:pt x="2664724" y="0"/>
                  <a:pt x="2665041" y="0"/>
                  <a:pt x="2665358" y="317"/>
                </a:cubicBezTo>
                <a:cubicBezTo>
                  <a:pt x="2665358" y="317"/>
                  <a:pt x="2665675" y="317"/>
                  <a:pt x="2665675" y="317"/>
                </a:cubicBezTo>
                <a:cubicBezTo>
                  <a:pt x="2665675" y="317"/>
                  <a:pt x="2665675" y="317"/>
                  <a:pt x="2665992" y="317"/>
                </a:cubicBezTo>
                <a:cubicBezTo>
                  <a:pt x="2665992" y="317"/>
                  <a:pt x="2665992" y="317"/>
                  <a:pt x="2666309" y="317"/>
                </a:cubicBezTo>
                <a:cubicBezTo>
                  <a:pt x="2666309" y="317"/>
                  <a:pt x="2666309" y="317"/>
                  <a:pt x="2666626" y="317"/>
                </a:cubicBezTo>
                <a:cubicBezTo>
                  <a:pt x="2666944" y="317"/>
                  <a:pt x="2666944" y="317"/>
                  <a:pt x="2666944" y="317"/>
                </a:cubicBezTo>
                <a:cubicBezTo>
                  <a:pt x="2667260" y="317"/>
                  <a:pt x="2667260" y="317"/>
                  <a:pt x="2667260" y="317"/>
                </a:cubicBezTo>
                <a:cubicBezTo>
                  <a:pt x="2667578" y="317"/>
                  <a:pt x="2667578" y="317"/>
                  <a:pt x="2667578" y="317"/>
                </a:cubicBezTo>
                <a:cubicBezTo>
                  <a:pt x="2667578" y="317"/>
                  <a:pt x="2667895" y="317"/>
                  <a:pt x="2667895" y="317"/>
                </a:cubicBezTo>
                <a:cubicBezTo>
                  <a:pt x="2667895" y="317"/>
                  <a:pt x="2668212" y="317"/>
                  <a:pt x="2668212" y="317"/>
                </a:cubicBezTo>
                <a:cubicBezTo>
                  <a:pt x="2668212" y="317"/>
                  <a:pt x="2668212" y="317"/>
                  <a:pt x="2668529" y="317"/>
                </a:cubicBezTo>
                <a:cubicBezTo>
                  <a:pt x="2668529" y="317"/>
                  <a:pt x="2668846" y="317"/>
                  <a:pt x="2668846" y="317"/>
                </a:cubicBezTo>
                <a:cubicBezTo>
                  <a:pt x="2668846" y="317"/>
                  <a:pt x="2668846" y="317"/>
                  <a:pt x="2669163" y="317"/>
                </a:cubicBezTo>
                <a:cubicBezTo>
                  <a:pt x="2669163" y="317"/>
                  <a:pt x="2669480" y="317"/>
                  <a:pt x="2669480" y="317"/>
                </a:cubicBezTo>
                <a:cubicBezTo>
                  <a:pt x="2669480" y="317"/>
                  <a:pt x="2669797" y="317"/>
                  <a:pt x="2669797" y="317"/>
                </a:cubicBezTo>
                <a:cubicBezTo>
                  <a:pt x="2669797" y="317"/>
                  <a:pt x="2670114" y="634"/>
                  <a:pt x="2670114" y="634"/>
                </a:cubicBezTo>
                <a:cubicBezTo>
                  <a:pt x="2670114" y="634"/>
                  <a:pt x="2670114" y="634"/>
                  <a:pt x="2670431" y="634"/>
                </a:cubicBezTo>
                <a:cubicBezTo>
                  <a:pt x="2670431" y="634"/>
                  <a:pt x="2670431" y="634"/>
                  <a:pt x="2670748" y="634"/>
                </a:cubicBezTo>
                <a:cubicBezTo>
                  <a:pt x="2670748" y="634"/>
                  <a:pt x="2670748" y="634"/>
                  <a:pt x="2671066" y="634"/>
                </a:cubicBezTo>
                <a:cubicBezTo>
                  <a:pt x="2671382" y="634"/>
                  <a:pt x="2671382" y="634"/>
                  <a:pt x="2671382" y="634"/>
                </a:cubicBezTo>
                <a:cubicBezTo>
                  <a:pt x="2671700" y="634"/>
                  <a:pt x="2671700" y="634"/>
                  <a:pt x="2671700" y="634"/>
                </a:cubicBezTo>
                <a:cubicBezTo>
                  <a:pt x="2671700" y="634"/>
                  <a:pt x="2672016" y="634"/>
                  <a:pt x="2672016" y="634"/>
                </a:cubicBezTo>
                <a:cubicBezTo>
                  <a:pt x="2672016" y="634"/>
                  <a:pt x="2672334" y="634"/>
                  <a:pt x="2672334" y="634"/>
                </a:cubicBezTo>
                <a:cubicBezTo>
                  <a:pt x="2672334" y="634"/>
                  <a:pt x="2672651" y="634"/>
                  <a:pt x="2672651" y="634"/>
                </a:cubicBezTo>
                <a:cubicBezTo>
                  <a:pt x="2672651" y="634"/>
                  <a:pt x="2672968" y="634"/>
                  <a:pt x="2672968" y="634"/>
                </a:cubicBezTo>
                <a:cubicBezTo>
                  <a:pt x="2672968" y="634"/>
                  <a:pt x="2673285" y="634"/>
                  <a:pt x="2673285" y="634"/>
                </a:cubicBezTo>
                <a:cubicBezTo>
                  <a:pt x="2673285" y="951"/>
                  <a:pt x="2673602" y="951"/>
                  <a:pt x="2673602" y="951"/>
                </a:cubicBezTo>
                <a:cubicBezTo>
                  <a:pt x="2673602" y="951"/>
                  <a:pt x="2673919" y="951"/>
                  <a:pt x="2673919" y="951"/>
                </a:cubicBezTo>
                <a:cubicBezTo>
                  <a:pt x="2673919" y="951"/>
                  <a:pt x="2674236" y="951"/>
                  <a:pt x="2674236" y="951"/>
                </a:cubicBezTo>
                <a:cubicBezTo>
                  <a:pt x="2674236" y="951"/>
                  <a:pt x="2674553" y="951"/>
                  <a:pt x="2674553" y="951"/>
                </a:cubicBezTo>
                <a:cubicBezTo>
                  <a:pt x="2674553" y="951"/>
                  <a:pt x="2674553" y="951"/>
                  <a:pt x="2674870" y="951"/>
                </a:cubicBezTo>
                <a:cubicBezTo>
                  <a:pt x="2674870" y="951"/>
                  <a:pt x="2674870" y="951"/>
                  <a:pt x="2675187" y="951"/>
                </a:cubicBezTo>
                <a:cubicBezTo>
                  <a:pt x="2675504" y="951"/>
                  <a:pt x="2675504" y="951"/>
                  <a:pt x="2675504" y="951"/>
                </a:cubicBezTo>
                <a:cubicBezTo>
                  <a:pt x="2675822" y="951"/>
                  <a:pt x="2675822" y="951"/>
                  <a:pt x="2675822" y="951"/>
                </a:cubicBezTo>
                <a:cubicBezTo>
                  <a:pt x="2675822" y="951"/>
                  <a:pt x="2676138" y="951"/>
                  <a:pt x="2676138" y="1268"/>
                </a:cubicBezTo>
                <a:cubicBezTo>
                  <a:pt x="2676138" y="1268"/>
                  <a:pt x="2676138" y="1268"/>
                  <a:pt x="2676456" y="1268"/>
                </a:cubicBezTo>
                <a:cubicBezTo>
                  <a:pt x="2676456" y="1268"/>
                  <a:pt x="2676456" y="1268"/>
                  <a:pt x="2676773" y="1268"/>
                </a:cubicBezTo>
                <a:cubicBezTo>
                  <a:pt x="2677090" y="1268"/>
                  <a:pt x="2677407" y="1268"/>
                  <a:pt x="2677407" y="1268"/>
                </a:cubicBezTo>
                <a:cubicBezTo>
                  <a:pt x="2677407" y="1268"/>
                  <a:pt x="2677724" y="1268"/>
                  <a:pt x="2677724" y="1268"/>
                </a:cubicBezTo>
                <a:cubicBezTo>
                  <a:pt x="2677724" y="1268"/>
                  <a:pt x="2678041" y="1268"/>
                  <a:pt x="2678041" y="1268"/>
                </a:cubicBezTo>
                <a:cubicBezTo>
                  <a:pt x="2678041" y="1268"/>
                  <a:pt x="2678041" y="1268"/>
                  <a:pt x="2678358" y="1268"/>
                </a:cubicBezTo>
                <a:cubicBezTo>
                  <a:pt x="2678358" y="1268"/>
                  <a:pt x="2678358" y="1268"/>
                  <a:pt x="2678675" y="1585"/>
                </a:cubicBezTo>
                <a:cubicBezTo>
                  <a:pt x="2678992" y="1585"/>
                  <a:pt x="2678992" y="1585"/>
                  <a:pt x="2678992" y="1585"/>
                </a:cubicBezTo>
                <a:cubicBezTo>
                  <a:pt x="2679309" y="1585"/>
                  <a:pt x="2679309" y="1585"/>
                  <a:pt x="2679309" y="1585"/>
                </a:cubicBezTo>
                <a:cubicBezTo>
                  <a:pt x="2679309" y="1585"/>
                  <a:pt x="2679626" y="1585"/>
                  <a:pt x="2679626" y="1585"/>
                </a:cubicBezTo>
                <a:cubicBezTo>
                  <a:pt x="2679626" y="1585"/>
                  <a:pt x="2679944" y="1585"/>
                  <a:pt x="2679944" y="1585"/>
                </a:cubicBezTo>
                <a:cubicBezTo>
                  <a:pt x="2679944" y="1585"/>
                  <a:pt x="2679944" y="1585"/>
                  <a:pt x="2680260" y="1585"/>
                </a:cubicBezTo>
                <a:cubicBezTo>
                  <a:pt x="2680578" y="1585"/>
                  <a:pt x="2680578" y="1585"/>
                  <a:pt x="2680894" y="1585"/>
                </a:cubicBezTo>
                <a:cubicBezTo>
                  <a:pt x="2680894" y="1902"/>
                  <a:pt x="2680894" y="1902"/>
                  <a:pt x="2680894" y="1902"/>
                </a:cubicBezTo>
                <a:cubicBezTo>
                  <a:pt x="2681212" y="1902"/>
                  <a:pt x="2681212" y="1902"/>
                  <a:pt x="2681529" y="1902"/>
                </a:cubicBezTo>
                <a:cubicBezTo>
                  <a:pt x="2681529" y="1902"/>
                  <a:pt x="2681846" y="1902"/>
                  <a:pt x="2681846" y="1902"/>
                </a:cubicBezTo>
                <a:cubicBezTo>
                  <a:pt x="2681846" y="1902"/>
                  <a:pt x="2681846" y="1902"/>
                  <a:pt x="2682163" y="1902"/>
                </a:cubicBezTo>
                <a:cubicBezTo>
                  <a:pt x="2682480" y="1902"/>
                  <a:pt x="2682480" y="1902"/>
                  <a:pt x="2682797" y="1902"/>
                </a:cubicBezTo>
                <a:cubicBezTo>
                  <a:pt x="2682797" y="1902"/>
                  <a:pt x="2682797" y="1902"/>
                  <a:pt x="2682797" y="2219"/>
                </a:cubicBezTo>
                <a:cubicBezTo>
                  <a:pt x="2682797" y="2219"/>
                  <a:pt x="2683114" y="2219"/>
                  <a:pt x="2683114" y="2219"/>
                </a:cubicBezTo>
                <a:cubicBezTo>
                  <a:pt x="2683114" y="2219"/>
                  <a:pt x="2683431" y="2219"/>
                  <a:pt x="2683431" y="2219"/>
                </a:cubicBezTo>
                <a:cubicBezTo>
                  <a:pt x="2683431" y="2219"/>
                  <a:pt x="2683431" y="2219"/>
                  <a:pt x="2683748" y="2219"/>
                </a:cubicBezTo>
                <a:cubicBezTo>
                  <a:pt x="2684065" y="2219"/>
                  <a:pt x="2684065" y="2219"/>
                  <a:pt x="2684382" y="2219"/>
                </a:cubicBezTo>
                <a:cubicBezTo>
                  <a:pt x="2685016" y="2536"/>
                  <a:pt x="2685651" y="2536"/>
                  <a:pt x="2686285" y="2536"/>
                </a:cubicBezTo>
                <a:cubicBezTo>
                  <a:pt x="2686285" y="2853"/>
                  <a:pt x="2686602" y="2853"/>
                  <a:pt x="2686602" y="2853"/>
                </a:cubicBezTo>
                <a:cubicBezTo>
                  <a:pt x="2686602" y="2853"/>
                  <a:pt x="2686919" y="2853"/>
                  <a:pt x="2686919" y="2853"/>
                </a:cubicBezTo>
                <a:cubicBezTo>
                  <a:pt x="2686919" y="2853"/>
                  <a:pt x="2686919" y="2853"/>
                  <a:pt x="2687236" y="2853"/>
                </a:cubicBezTo>
                <a:cubicBezTo>
                  <a:pt x="2687553" y="2853"/>
                  <a:pt x="2687553" y="2853"/>
                  <a:pt x="2687870" y="2853"/>
                </a:cubicBezTo>
                <a:cubicBezTo>
                  <a:pt x="2687870" y="2853"/>
                  <a:pt x="2688187" y="3170"/>
                  <a:pt x="2688187" y="3170"/>
                </a:cubicBezTo>
                <a:cubicBezTo>
                  <a:pt x="2688822" y="3170"/>
                  <a:pt x="2689456" y="3487"/>
                  <a:pt x="2690090" y="3487"/>
                </a:cubicBezTo>
                <a:cubicBezTo>
                  <a:pt x="2690407" y="3487"/>
                  <a:pt x="2690407" y="3487"/>
                  <a:pt x="2690724" y="3487"/>
                </a:cubicBezTo>
                <a:cubicBezTo>
                  <a:pt x="2691041" y="3487"/>
                  <a:pt x="2691041" y="3487"/>
                  <a:pt x="2691041" y="3804"/>
                </a:cubicBezTo>
                <a:cubicBezTo>
                  <a:pt x="2691358" y="3804"/>
                  <a:pt x="2691358" y="3804"/>
                  <a:pt x="2691358" y="3804"/>
                </a:cubicBezTo>
                <a:cubicBezTo>
                  <a:pt x="2691358" y="3804"/>
                  <a:pt x="2691675" y="3804"/>
                  <a:pt x="2691675" y="3804"/>
                </a:cubicBezTo>
                <a:cubicBezTo>
                  <a:pt x="2692943" y="4121"/>
                  <a:pt x="2693894" y="4438"/>
                  <a:pt x="2695163" y="4755"/>
                </a:cubicBezTo>
                <a:cubicBezTo>
                  <a:pt x="2760480" y="20605"/>
                  <a:pt x="2808357" y="76713"/>
                  <a:pt x="2815650" y="142331"/>
                </a:cubicBezTo>
                <a:lnTo>
                  <a:pt x="2815650" y="162307"/>
                </a:lnTo>
                <a:lnTo>
                  <a:pt x="2815650" y="172565"/>
                </a:lnTo>
                <a:lnTo>
                  <a:pt x="2815650" y="176884"/>
                </a:lnTo>
                <a:cubicBezTo>
                  <a:pt x="2815016" y="183541"/>
                  <a:pt x="2813748" y="190198"/>
                  <a:pt x="2812162" y="196854"/>
                </a:cubicBezTo>
                <a:cubicBezTo>
                  <a:pt x="2503018" y="1353572"/>
                  <a:pt x="2503018" y="1353572"/>
                  <a:pt x="2503018" y="1353572"/>
                </a:cubicBezTo>
                <a:cubicBezTo>
                  <a:pt x="2283921" y="2173957"/>
                  <a:pt x="2283921" y="2173957"/>
                  <a:pt x="2283921" y="2173957"/>
                </a:cubicBezTo>
                <a:cubicBezTo>
                  <a:pt x="2150434" y="2673225"/>
                  <a:pt x="2150434" y="2673225"/>
                  <a:pt x="2150434" y="2673225"/>
                </a:cubicBezTo>
                <a:cubicBezTo>
                  <a:pt x="2135532" y="2735990"/>
                  <a:pt x="2084800" y="2782588"/>
                  <a:pt x="2023288" y="2794000"/>
                </a:cubicBezTo>
                <a:lnTo>
                  <a:pt x="1867936" y="2794000"/>
                </a:lnTo>
                <a:lnTo>
                  <a:pt x="1722291" y="2794000"/>
                </a:lnTo>
                <a:lnTo>
                  <a:pt x="1586038" y="2794000"/>
                </a:lnTo>
                <a:lnTo>
                  <a:pt x="1458866" y="2794000"/>
                </a:lnTo>
                <a:lnTo>
                  <a:pt x="1340460" y="2794000"/>
                </a:lnTo>
                <a:lnTo>
                  <a:pt x="1230508" y="2794000"/>
                </a:lnTo>
                <a:lnTo>
                  <a:pt x="1128697" y="2794000"/>
                </a:lnTo>
                <a:lnTo>
                  <a:pt x="1034714" y="2794000"/>
                </a:lnTo>
                <a:lnTo>
                  <a:pt x="868977" y="2794000"/>
                </a:lnTo>
                <a:lnTo>
                  <a:pt x="730794" y="2794000"/>
                </a:lnTo>
                <a:lnTo>
                  <a:pt x="617659" y="2794000"/>
                </a:lnTo>
                <a:lnTo>
                  <a:pt x="527068" y="2794000"/>
                </a:lnTo>
                <a:lnTo>
                  <a:pt x="456515" y="2794000"/>
                </a:lnTo>
                <a:lnTo>
                  <a:pt x="403496" y="2794000"/>
                </a:lnTo>
                <a:lnTo>
                  <a:pt x="365506" y="2794000"/>
                </a:lnTo>
                <a:lnTo>
                  <a:pt x="340040" y="2794000"/>
                </a:lnTo>
                <a:lnTo>
                  <a:pt x="324594" y="2794000"/>
                </a:lnTo>
                <a:lnTo>
                  <a:pt x="316662" y="2794000"/>
                </a:lnTo>
                <a:lnTo>
                  <a:pt x="313322" y="2794000"/>
                </a:lnTo>
                <a:lnTo>
                  <a:pt x="308882" y="2794000"/>
                </a:lnTo>
                <a:lnTo>
                  <a:pt x="308248" y="2794000"/>
                </a:lnTo>
                <a:lnTo>
                  <a:pt x="249849" y="2794000"/>
                </a:lnTo>
                <a:lnTo>
                  <a:pt x="205963" y="2794000"/>
                </a:lnTo>
                <a:lnTo>
                  <a:pt x="174517" y="2794000"/>
                </a:lnTo>
                <a:lnTo>
                  <a:pt x="153438" y="2794000"/>
                </a:lnTo>
                <a:lnTo>
                  <a:pt x="140652" y="2794000"/>
                </a:lnTo>
                <a:lnTo>
                  <a:pt x="134086" y="2794000"/>
                </a:lnTo>
                <a:lnTo>
                  <a:pt x="131322" y="2794000"/>
                </a:lnTo>
                <a:cubicBezTo>
                  <a:pt x="118640" y="2791464"/>
                  <a:pt x="106591" y="2787977"/>
                  <a:pt x="95493" y="2782905"/>
                </a:cubicBezTo>
                <a:cubicBezTo>
                  <a:pt x="94225" y="2782588"/>
                  <a:pt x="93274" y="2781954"/>
                  <a:pt x="92323" y="2781637"/>
                </a:cubicBezTo>
                <a:cubicBezTo>
                  <a:pt x="92006" y="2781320"/>
                  <a:pt x="92006" y="2781320"/>
                  <a:pt x="92006" y="2781320"/>
                </a:cubicBezTo>
                <a:cubicBezTo>
                  <a:pt x="91689" y="2781320"/>
                  <a:pt x="91689" y="2781320"/>
                  <a:pt x="91689" y="2781320"/>
                </a:cubicBezTo>
                <a:cubicBezTo>
                  <a:pt x="91689" y="2781320"/>
                  <a:pt x="91371" y="2781003"/>
                  <a:pt x="91371" y="2781003"/>
                </a:cubicBezTo>
                <a:cubicBezTo>
                  <a:pt x="91054" y="2781003"/>
                  <a:pt x="91054" y="2781003"/>
                  <a:pt x="90737" y="2780686"/>
                </a:cubicBezTo>
                <a:cubicBezTo>
                  <a:pt x="90737" y="2780686"/>
                  <a:pt x="90420" y="2780686"/>
                  <a:pt x="90420" y="2780686"/>
                </a:cubicBezTo>
                <a:cubicBezTo>
                  <a:pt x="90103" y="2780369"/>
                  <a:pt x="89786" y="2780369"/>
                  <a:pt x="89469" y="2780052"/>
                </a:cubicBezTo>
                <a:cubicBezTo>
                  <a:pt x="89469" y="2780052"/>
                  <a:pt x="89152" y="2780052"/>
                  <a:pt x="89152" y="2780052"/>
                </a:cubicBezTo>
                <a:cubicBezTo>
                  <a:pt x="89152" y="2780052"/>
                  <a:pt x="89152" y="2780052"/>
                  <a:pt x="88835" y="2779735"/>
                </a:cubicBezTo>
                <a:cubicBezTo>
                  <a:pt x="88518" y="2779735"/>
                  <a:pt x="88518" y="2779735"/>
                  <a:pt x="88518" y="2779735"/>
                </a:cubicBezTo>
                <a:cubicBezTo>
                  <a:pt x="88201" y="2779735"/>
                  <a:pt x="88201" y="2779418"/>
                  <a:pt x="88201" y="2779418"/>
                </a:cubicBezTo>
                <a:cubicBezTo>
                  <a:pt x="88201" y="2779418"/>
                  <a:pt x="87884" y="2779418"/>
                  <a:pt x="87884" y="2779418"/>
                </a:cubicBezTo>
                <a:cubicBezTo>
                  <a:pt x="87567" y="2779101"/>
                  <a:pt x="87567" y="2779101"/>
                  <a:pt x="87567" y="2779101"/>
                </a:cubicBezTo>
                <a:cubicBezTo>
                  <a:pt x="87250" y="2779101"/>
                  <a:pt x="87250" y="2779101"/>
                  <a:pt x="87250" y="2779101"/>
                </a:cubicBezTo>
                <a:cubicBezTo>
                  <a:pt x="87250" y="2779101"/>
                  <a:pt x="86932" y="2778784"/>
                  <a:pt x="86932" y="2778784"/>
                </a:cubicBezTo>
                <a:cubicBezTo>
                  <a:pt x="86615" y="2778784"/>
                  <a:pt x="86615" y="2778784"/>
                  <a:pt x="86615" y="2778784"/>
                </a:cubicBezTo>
                <a:cubicBezTo>
                  <a:pt x="86298" y="2778467"/>
                  <a:pt x="86298" y="2778467"/>
                  <a:pt x="86298" y="2778467"/>
                </a:cubicBezTo>
                <a:cubicBezTo>
                  <a:pt x="85981" y="2778467"/>
                  <a:pt x="85981" y="2778467"/>
                  <a:pt x="85981" y="2778467"/>
                </a:cubicBezTo>
                <a:cubicBezTo>
                  <a:pt x="85664" y="2778150"/>
                  <a:pt x="85664" y="2778150"/>
                  <a:pt x="85664" y="2778150"/>
                </a:cubicBezTo>
                <a:cubicBezTo>
                  <a:pt x="85664" y="2778150"/>
                  <a:pt x="85664" y="2778150"/>
                  <a:pt x="85347" y="2778150"/>
                </a:cubicBezTo>
                <a:cubicBezTo>
                  <a:pt x="85347" y="2778150"/>
                  <a:pt x="85347" y="2778150"/>
                  <a:pt x="85347" y="2777833"/>
                </a:cubicBezTo>
                <a:cubicBezTo>
                  <a:pt x="85030" y="2777833"/>
                  <a:pt x="85030" y="2777833"/>
                  <a:pt x="85030" y="2777833"/>
                </a:cubicBezTo>
                <a:cubicBezTo>
                  <a:pt x="85030" y="2777833"/>
                  <a:pt x="84713" y="2777833"/>
                  <a:pt x="84713" y="2777833"/>
                </a:cubicBezTo>
                <a:cubicBezTo>
                  <a:pt x="84713" y="2777833"/>
                  <a:pt x="84713" y="2777516"/>
                  <a:pt x="84396" y="2777516"/>
                </a:cubicBezTo>
                <a:cubicBezTo>
                  <a:pt x="84079" y="2777516"/>
                  <a:pt x="84079" y="2777516"/>
                  <a:pt x="84079" y="2777516"/>
                </a:cubicBezTo>
                <a:cubicBezTo>
                  <a:pt x="84079" y="2777199"/>
                  <a:pt x="83762" y="2777199"/>
                  <a:pt x="83762" y="2777199"/>
                </a:cubicBezTo>
                <a:cubicBezTo>
                  <a:pt x="83128" y="2776882"/>
                  <a:pt x="82493" y="2776565"/>
                  <a:pt x="82176" y="2776248"/>
                </a:cubicBezTo>
                <a:cubicBezTo>
                  <a:pt x="81859" y="2776248"/>
                  <a:pt x="81859" y="2776248"/>
                  <a:pt x="81859" y="2775931"/>
                </a:cubicBezTo>
                <a:cubicBezTo>
                  <a:pt x="81542" y="2775931"/>
                  <a:pt x="81542" y="2775931"/>
                  <a:pt x="81542" y="2775931"/>
                </a:cubicBezTo>
                <a:cubicBezTo>
                  <a:pt x="81542" y="2775931"/>
                  <a:pt x="81225" y="2775931"/>
                  <a:pt x="81225" y="2775931"/>
                </a:cubicBezTo>
                <a:cubicBezTo>
                  <a:pt x="81225" y="2775931"/>
                  <a:pt x="81225" y="2775931"/>
                  <a:pt x="81225" y="2775614"/>
                </a:cubicBezTo>
                <a:cubicBezTo>
                  <a:pt x="80908" y="2775614"/>
                  <a:pt x="80908" y="2775614"/>
                  <a:pt x="80908" y="2775614"/>
                </a:cubicBezTo>
                <a:cubicBezTo>
                  <a:pt x="80908" y="2775614"/>
                  <a:pt x="80908" y="2775614"/>
                  <a:pt x="80591" y="2775614"/>
                </a:cubicBezTo>
                <a:cubicBezTo>
                  <a:pt x="52689" y="2759448"/>
                  <a:pt x="30177" y="2735039"/>
                  <a:pt x="16226" y="2706509"/>
                </a:cubicBezTo>
                <a:cubicBezTo>
                  <a:pt x="15908" y="2706509"/>
                  <a:pt x="15908" y="2706509"/>
                  <a:pt x="15908" y="2706509"/>
                </a:cubicBezTo>
                <a:cubicBezTo>
                  <a:pt x="15591" y="2705558"/>
                  <a:pt x="15274" y="2704924"/>
                  <a:pt x="14957" y="2704290"/>
                </a:cubicBezTo>
                <a:cubicBezTo>
                  <a:pt x="14957" y="2703973"/>
                  <a:pt x="14957" y="2703973"/>
                  <a:pt x="14957" y="2703973"/>
                </a:cubicBezTo>
                <a:cubicBezTo>
                  <a:pt x="14957" y="2703656"/>
                  <a:pt x="14957" y="2703656"/>
                  <a:pt x="14957" y="2703656"/>
                </a:cubicBezTo>
                <a:cubicBezTo>
                  <a:pt x="14640" y="2703656"/>
                  <a:pt x="14640" y="2703656"/>
                  <a:pt x="14640" y="2703339"/>
                </a:cubicBezTo>
                <a:cubicBezTo>
                  <a:pt x="14640" y="2703339"/>
                  <a:pt x="14640" y="2703022"/>
                  <a:pt x="14323" y="2703022"/>
                </a:cubicBezTo>
                <a:cubicBezTo>
                  <a:pt x="14323" y="2703022"/>
                  <a:pt x="14323" y="2702705"/>
                  <a:pt x="14323" y="2702705"/>
                </a:cubicBezTo>
                <a:cubicBezTo>
                  <a:pt x="14323" y="2702705"/>
                  <a:pt x="14323" y="2702705"/>
                  <a:pt x="14323" y="2702388"/>
                </a:cubicBezTo>
                <a:cubicBezTo>
                  <a:pt x="14323" y="2702388"/>
                  <a:pt x="14006" y="2702388"/>
                  <a:pt x="14006" y="2702388"/>
                </a:cubicBezTo>
                <a:cubicBezTo>
                  <a:pt x="14006" y="2702071"/>
                  <a:pt x="14006" y="2702071"/>
                  <a:pt x="14006" y="2702071"/>
                </a:cubicBezTo>
                <a:cubicBezTo>
                  <a:pt x="14006" y="2702071"/>
                  <a:pt x="14006" y="2701754"/>
                  <a:pt x="14006" y="2701754"/>
                </a:cubicBezTo>
                <a:cubicBezTo>
                  <a:pt x="14006" y="2701754"/>
                  <a:pt x="13689" y="2701437"/>
                  <a:pt x="13689" y="2701437"/>
                </a:cubicBezTo>
                <a:cubicBezTo>
                  <a:pt x="13689" y="2701437"/>
                  <a:pt x="13689" y="2701120"/>
                  <a:pt x="13689" y="2701120"/>
                </a:cubicBezTo>
                <a:cubicBezTo>
                  <a:pt x="13689" y="2701120"/>
                  <a:pt x="13689" y="2701120"/>
                  <a:pt x="13372" y="2700803"/>
                </a:cubicBezTo>
                <a:cubicBezTo>
                  <a:pt x="13372" y="2700486"/>
                  <a:pt x="13372" y="2700486"/>
                  <a:pt x="13372" y="2700486"/>
                </a:cubicBezTo>
                <a:cubicBezTo>
                  <a:pt x="13372" y="2700486"/>
                  <a:pt x="13372" y="2700169"/>
                  <a:pt x="13055" y="2700169"/>
                </a:cubicBezTo>
                <a:cubicBezTo>
                  <a:pt x="13055" y="2700169"/>
                  <a:pt x="13055" y="2700169"/>
                  <a:pt x="13055" y="2699852"/>
                </a:cubicBezTo>
                <a:cubicBezTo>
                  <a:pt x="13055" y="2699852"/>
                  <a:pt x="13055" y="2699852"/>
                  <a:pt x="13055" y="2699535"/>
                </a:cubicBezTo>
                <a:cubicBezTo>
                  <a:pt x="12738" y="2699535"/>
                  <a:pt x="12738" y="2699218"/>
                  <a:pt x="12738" y="2699218"/>
                </a:cubicBezTo>
                <a:cubicBezTo>
                  <a:pt x="12738" y="2699218"/>
                  <a:pt x="12738" y="2699218"/>
                  <a:pt x="12738" y="2698901"/>
                </a:cubicBezTo>
                <a:cubicBezTo>
                  <a:pt x="12738" y="2698901"/>
                  <a:pt x="12421" y="2698584"/>
                  <a:pt x="12421" y="2698584"/>
                </a:cubicBezTo>
                <a:cubicBezTo>
                  <a:pt x="12421" y="2697950"/>
                  <a:pt x="12104" y="2697633"/>
                  <a:pt x="11787" y="2696999"/>
                </a:cubicBezTo>
                <a:cubicBezTo>
                  <a:pt x="11787" y="2696999"/>
                  <a:pt x="11787" y="2696682"/>
                  <a:pt x="11787" y="2696682"/>
                </a:cubicBezTo>
                <a:cubicBezTo>
                  <a:pt x="11787" y="2696682"/>
                  <a:pt x="11787" y="2696682"/>
                  <a:pt x="11787" y="2696365"/>
                </a:cubicBezTo>
                <a:cubicBezTo>
                  <a:pt x="-262" y="2667202"/>
                  <a:pt x="-3750" y="2633600"/>
                  <a:pt x="4494" y="2599682"/>
                </a:cubicBezTo>
                <a:cubicBezTo>
                  <a:pt x="313322" y="1443599"/>
                  <a:pt x="313322" y="1443599"/>
                  <a:pt x="313322" y="1443599"/>
                </a:cubicBezTo>
                <a:cubicBezTo>
                  <a:pt x="666222" y="122994"/>
                  <a:pt x="666222" y="122994"/>
                  <a:pt x="666222" y="122994"/>
                </a:cubicBezTo>
                <a:cubicBezTo>
                  <a:pt x="683344" y="51036"/>
                  <a:pt x="747710" y="0"/>
                  <a:pt x="821904"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spcAft>
                <a:spcPts val="0"/>
              </a:spcAft>
              <a:buFontTx/>
              <a:buNone/>
              <a:defRPr sz="1979"/>
            </a:lvl1pPr>
          </a:lstStyle>
          <a:p>
            <a:r>
              <a:rPr lang="nl-NL"/>
              <a:t>[Klik op het pictogram om </a:t>
            </a:r>
          </a:p>
          <a:p>
            <a:r>
              <a:rPr lang="nl-NL"/>
              <a:t>een afbeelding in te voegen]</a:t>
            </a:r>
          </a:p>
        </p:txBody>
      </p:sp>
      <p:sp>
        <p:nvSpPr>
          <p:cNvPr id="3" name="04_Frame 4 (JU-Free)">
            <a:extLst>
              <a:ext uri="{FF2B5EF4-FFF2-40B4-BE49-F238E27FC236}">
                <a16:creationId xmlns:a16="http://schemas.microsoft.com/office/drawing/2014/main" id="{85888DE9-654B-7709-1BEA-BB2AC39B3913}"/>
              </a:ext>
            </a:extLst>
          </p:cNvPr>
          <p:cNvSpPr>
            <a:spLocks noGrp="1"/>
          </p:cNvSpPr>
          <p:nvPr>
            <p:ph type="body" idx="1000" hasCustomPrompt="1"/>
          </p:nvPr>
        </p:nvSpPr>
        <p:spPr bwMode="auto">
          <a:xfrm>
            <a:off x="1183210" y="3343066"/>
            <a:ext cx="1636077" cy="4576098"/>
          </a:xfrm>
          <a:custGeom>
            <a:avLst/>
            <a:gdLst>
              <a:gd name="T0" fmla="*/ 564 w 3126"/>
              <a:gd name="T1" fmla="*/ 8741 h 8741"/>
              <a:gd name="T2" fmla="*/ 1051 w 3126"/>
              <a:gd name="T3" fmla="*/ 8741 h 8741"/>
              <a:gd name="T4" fmla="*/ 562 w 3126"/>
              <a:gd name="T5" fmla="*/ 8125 h 8741"/>
              <a:gd name="T6" fmla="*/ 2638 w 3126"/>
              <a:gd name="T7" fmla="*/ 385 h 8741"/>
              <a:gd name="T8" fmla="*/ 3126 w 3126"/>
              <a:gd name="T9" fmla="*/ 0 h 8741"/>
              <a:gd name="T10" fmla="*/ 2639 w 3126"/>
              <a:gd name="T11" fmla="*/ 0 h 8741"/>
              <a:gd name="T12" fmla="*/ 2151 w 3126"/>
              <a:gd name="T13" fmla="*/ 385 h 8741"/>
              <a:gd name="T14" fmla="*/ 75 w 3126"/>
              <a:gd name="T15" fmla="*/ 8125 h 8741"/>
              <a:gd name="T16" fmla="*/ 564 w 3126"/>
              <a:gd name="T17" fmla="*/ 8741 h 8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6" h="8741">
                <a:moveTo>
                  <a:pt x="564" y="8741"/>
                </a:moveTo>
                <a:cubicBezTo>
                  <a:pt x="1051" y="8741"/>
                  <a:pt x="1051" y="8741"/>
                  <a:pt x="1051" y="8741"/>
                </a:cubicBezTo>
                <a:cubicBezTo>
                  <a:pt x="727" y="8741"/>
                  <a:pt x="487" y="8439"/>
                  <a:pt x="562" y="8125"/>
                </a:cubicBezTo>
                <a:cubicBezTo>
                  <a:pt x="2638" y="385"/>
                  <a:pt x="2638" y="385"/>
                  <a:pt x="2638" y="385"/>
                </a:cubicBezTo>
                <a:cubicBezTo>
                  <a:pt x="2692" y="159"/>
                  <a:pt x="2893" y="0"/>
                  <a:pt x="3126" y="0"/>
                </a:cubicBezTo>
                <a:cubicBezTo>
                  <a:pt x="2827" y="0"/>
                  <a:pt x="2639" y="0"/>
                  <a:pt x="2639" y="0"/>
                </a:cubicBezTo>
                <a:cubicBezTo>
                  <a:pt x="2407" y="0"/>
                  <a:pt x="2205" y="159"/>
                  <a:pt x="2151" y="385"/>
                </a:cubicBezTo>
                <a:cubicBezTo>
                  <a:pt x="75" y="8125"/>
                  <a:pt x="75" y="8125"/>
                  <a:pt x="75" y="8125"/>
                </a:cubicBezTo>
                <a:cubicBezTo>
                  <a:pt x="0" y="8439"/>
                  <a:pt x="240" y="8741"/>
                  <a:pt x="564" y="8741"/>
                </a:cubicBezTo>
              </a:path>
            </a:pathLst>
          </a:custGeom>
          <a:solidFill>
            <a:srgbClr val="2D2DFF"/>
          </a:solidFill>
          <a:ln w="0" cap="flat" cmpd="sng" algn="ctr">
            <a:solidFill>
              <a:srgbClr val="2D2DFF">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Tree>
    <p:extLst>
      <p:ext uri="{BB962C8B-B14F-4D97-AF65-F5344CB8AC3E}">
        <p14:creationId xmlns:p14="http://schemas.microsoft.com/office/powerpoint/2010/main" val="3866047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tekst (2) en afbeelding (L)]">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9151554" y="942446"/>
            <a:ext cx="9758865" cy="1156470"/>
          </a:xfrm>
        </p:spPr>
        <p:txBody>
          <a:bodyPr/>
          <a:lstStyle>
            <a:lvl1pPr>
              <a:defRPr/>
            </a:lvl1pPr>
          </a:lstStyle>
          <a:p>
            <a:r>
              <a:rPr lang="nl-NL"/>
              <a:t>[Titel]</a:t>
            </a:r>
          </a:p>
        </p:txBody>
      </p:sp>
      <p:sp>
        <p:nvSpPr>
          <p:cNvPr id="3" name="02_Content Placeholder 2[PHJU] (JU-Free)"/>
          <p:cNvSpPr>
            <a:spLocks noGrp="1"/>
          </p:cNvSpPr>
          <p:nvPr>
            <p:ph type="body" idx="1" hasCustomPrompt="1"/>
          </p:nvPr>
        </p:nvSpPr>
        <p:spPr>
          <a:xfrm>
            <a:off x="9151554" y="2240927"/>
            <a:ext cx="9758865" cy="3434691"/>
          </a:xfrm>
        </p:spPr>
        <p:txBody>
          <a:bodyPr lIns="0" tIns="0" rIns="0" bIns="0"/>
          <a:lstStyle>
            <a:lvl1pPr>
              <a:defRPr baseline="0"/>
            </a:lvl1pPr>
          </a:lstStyle>
          <a:p>
            <a:pPr lvl="0"/>
            <a:r>
              <a:rPr lang="nl-NL"/>
              <a:t>[</a:t>
            </a:r>
            <a:r>
              <a:rPr lang="nl-NL" err="1"/>
              <a:t>Eenkoloms</a:t>
            </a:r>
            <a:r>
              <a:rPr lang="nl-NL"/>
              <a:t> tekst]</a:t>
            </a:r>
          </a:p>
        </p:txBody>
      </p:sp>
      <p:sp>
        <p:nvSpPr>
          <p:cNvPr id="13" name="03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p>
            <a:fld id="{8F18802B-E4C7-4B2D-B37A-6B7CC3C134EA}" type="slidenum">
              <a:rPr lang="nl-NL" smtClean="0"/>
              <a:pPr/>
              <a:t>‹nr.›</a:t>
            </a:fld>
            <a:endParaRPr lang="nl-NL"/>
          </a:p>
        </p:txBody>
      </p:sp>
      <p:sp>
        <p:nvSpPr>
          <p:cNvPr id="8" name="04_Content Placeholder 4[PHJU] (JU-Free)">
            <a:extLst>
              <a:ext uri="{FF2B5EF4-FFF2-40B4-BE49-F238E27FC236}">
                <a16:creationId xmlns:a16="http://schemas.microsoft.com/office/drawing/2014/main" id="{058FE58B-A99A-9A5D-5CF4-47E27F2E4389}"/>
              </a:ext>
            </a:extLst>
          </p:cNvPr>
          <p:cNvSpPr>
            <a:spLocks noGrp="1"/>
          </p:cNvSpPr>
          <p:nvPr>
            <p:ph type="body" idx="21" hasCustomPrompt="1"/>
          </p:nvPr>
        </p:nvSpPr>
        <p:spPr>
          <a:xfrm>
            <a:off x="9151554" y="5738448"/>
            <a:ext cx="9758865" cy="4628456"/>
          </a:xfrm>
        </p:spPr>
        <p:txBody>
          <a:bodyPr lIns="0" tIns="0" rIns="0" bIns="0" numCol="2" spcCol="180000"/>
          <a:lstStyle>
            <a:lvl1pPr>
              <a:defRPr baseline="0"/>
            </a:lvl1pPr>
          </a:lstStyle>
          <a:p>
            <a:pPr lvl="0"/>
            <a:r>
              <a:rPr lang="nl-NL"/>
              <a:t>[</a:t>
            </a:r>
            <a:r>
              <a:rPr lang="nl-NL" err="1"/>
              <a:t>Tweekoloms</a:t>
            </a:r>
            <a:r>
              <a:rPr lang="nl-NL"/>
              <a:t> tekst]</a:t>
            </a:r>
          </a:p>
        </p:txBody>
      </p:sp>
      <p:sp>
        <p:nvSpPr>
          <p:cNvPr id="9" name="05_Instruction 5 (JU-Free)">
            <a:extLst>
              <a:ext uri="{FF2B5EF4-FFF2-40B4-BE49-F238E27FC236}">
                <a16:creationId xmlns:a16="http://schemas.microsoft.com/office/drawing/2014/main" id="{51D75210-7FAB-26D1-A094-9A6317018D69}"/>
              </a:ext>
            </a:extLst>
          </p:cNvPr>
          <p:cNvSpPr>
            <a:spLocks noGrp="1"/>
          </p:cNvSpPr>
          <p:nvPr>
            <p:ph type="body" sz="quarter" idx="14" hasCustomPrompt="1"/>
          </p:nvPr>
        </p:nvSpPr>
        <p:spPr>
          <a:xfrm>
            <a:off x="-3561750" y="-2"/>
            <a:ext cx="3383663" cy="4344230"/>
          </a:xfrm>
          <a:solidFill>
            <a:srgbClr val="FFFFFF"/>
          </a:solidFill>
          <a:ln w="25400">
            <a:solidFill>
              <a:schemeClr val="accent1"/>
            </a:solidFill>
          </a:ln>
        </p:spPr>
        <p:txBody>
          <a:bodyPr lIns="36000" tIns="36000" rIns="36000" bIns="36000"/>
          <a:lstStyle>
            <a:lvl1pPr marL="209" indent="0">
              <a:lnSpc>
                <a:spcPct val="99000"/>
              </a:lnSpc>
              <a:spcBef>
                <a:spcPts val="2"/>
              </a:spcBef>
              <a:spcAft>
                <a:spcPts val="2"/>
              </a:spcAft>
              <a:buNone/>
              <a:defRPr sz="1731" b="0">
                <a:latin typeface="Arial" panose="020B0604020202020204" pitchFamily="34" charset="0"/>
                <a:cs typeface="Arial" panose="020B0604020202020204" pitchFamily="34" charset="0"/>
              </a:defRPr>
            </a:lvl1pPr>
            <a:lvl2pPr marL="0" indent="0">
              <a:buNone/>
              <a:defRPr sz="1814" b="0"/>
            </a:lvl2pPr>
            <a:lvl3pPr marL="0" indent="0">
              <a:buNone/>
              <a:defRPr sz="1814" b="0"/>
            </a:lvl3pPr>
            <a:lvl4pPr marL="0" indent="0">
              <a:buFont typeface="Arial" panose="020B0604020202020204" pitchFamily="34" charset="0"/>
              <a:buNone/>
              <a:defRPr sz="1814" b="0"/>
            </a:lvl4pPr>
            <a:lvl5pPr marL="209" indent="0">
              <a:lnSpc>
                <a:spcPct val="99000"/>
              </a:lnSpc>
              <a:spcBef>
                <a:spcPts val="2"/>
              </a:spcBef>
              <a:spcAft>
                <a:spcPts val="2"/>
              </a:spcAft>
              <a:buFont typeface="Arial" panose="020B0604020202020204" pitchFamily="34" charset="0"/>
              <a:buNone/>
              <a:defRPr sz="1731" b="0">
                <a:latin typeface="Arial" panose="020B0604020202020204" pitchFamily="34" charset="0"/>
                <a:cs typeface="Arial" panose="020B0604020202020204" pitchFamily="34" charset="0"/>
              </a:defRPr>
            </a:lvl5pPr>
          </a:lstStyle>
          <a:p>
            <a:pPr lvl="0"/>
            <a:r>
              <a:rPr lang="nl-NL"/>
              <a:t>Deze dia indeling heeft twee tekstvakken. Het bovenste </a:t>
            </a:r>
            <a:r>
              <a:rPr lang="nl-NL" err="1"/>
              <a:t>tekstvak</a:t>
            </a:r>
            <a:r>
              <a:rPr lang="nl-NL"/>
              <a:t> is een normale </a:t>
            </a:r>
            <a:r>
              <a:rPr lang="nl-NL" err="1"/>
              <a:t>eenkoloms</a:t>
            </a:r>
            <a:r>
              <a:rPr lang="nl-NL"/>
              <a:t> indeling, het onderste </a:t>
            </a:r>
            <a:r>
              <a:rPr lang="nl-NL" err="1"/>
              <a:t>tekstvak</a:t>
            </a:r>
            <a:r>
              <a:rPr lang="nl-NL"/>
              <a:t> heeft een </a:t>
            </a:r>
            <a:r>
              <a:rPr lang="nl-NL" err="1"/>
              <a:t>tweekoloms</a:t>
            </a:r>
            <a:r>
              <a:rPr lang="nl-NL"/>
              <a:t> indeling. In beide vakken kun je alle tekststijlen gebruiken. Pas de hoogte van de tekstvakken naar wens aan. </a:t>
            </a:r>
            <a:br>
              <a:rPr lang="nl-NL"/>
            </a:br>
            <a:br>
              <a:rPr lang="nl-NL"/>
            </a:br>
            <a:r>
              <a:rPr lang="nl-NL"/>
              <a:t>Deze uitleg wordt niet geprint of getoond in de presentatie. Om deze uitleg te verwijderen: klik op de rand van het frame en de rand van de afbeelding, en kies delete.</a:t>
            </a:r>
          </a:p>
          <a:p>
            <a:pPr lvl="4"/>
            <a:endParaRPr lang="nl-NL"/>
          </a:p>
        </p:txBody>
      </p:sp>
      <p:sp>
        <p:nvSpPr>
          <p:cNvPr id="4" name="06_Frame 6 [PHJU] (JU-Free)">
            <a:extLst>
              <a:ext uri="{FF2B5EF4-FFF2-40B4-BE49-F238E27FC236}">
                <a16:creationId xmlns:a16="http://schemas.microsoft.com/office/drawing/2014/main" id="{EDE378CC-F462-DBF3-BCFB-DC94C1CE5154}"/>
              </a:ext>
            </a:extLst>
          </p:cNvPr>
          <p:cNvSpPr>
            <a:spLocks noGrp="1"/>
          </p:cNvSpPr>
          <p:nvPr>
            <p:ph type="pic" sz="quarter" idx="10" hasCustomPrompt="1"/>
          </p:nvPr>
        </p:nvSpPr>
        <p:spPr>
          <a:xfrm>
            <a:off x="0" y="0"/>
            <a:ext cx="7957873" cy="11309350"/>
          </a:xfrm>
          <a:custGeom>
            <a:avLst/>
            <a:gdLst>
              <a:gd name="connsiteX0" fmla="*/ 0 w 4826000"/>
              <a:gd name="connsiteY0" fmla="*/ 0 h 6858000"/>
              <a:gd name="connsiteX1" fmla="*/ 4508626 w 4826000"/>
              <a:gd name="connsiteY1" fmla="*/ 0 h 6858000"/>
              <a:gd name="connsiteX2" fmla="*/ 4826000 w 4826000"/>
              <a:gd name="connsiteY2" fmla="*/ 317500 h 6858000"/>
              <a:gd name="connsiteX3" fmla="*/ 4826000 w 4826000"/>
              <a:gd name="connsiteY3" fmla="*/ 319019 h 6858000"/>
              <a:gd name="connsiteX4" fmla="*/ 4826000 w 4826000"/>
              <a:gd name="connsiteY4" fmla="*/ 329654 h 6858000"/>
              <a:gd name="connsiteX5" fmla="*/ 4826000 w 4826000"/>
              <a:gd name="connsiteY5" fmla="*/ 358521 h 6858000"/>
              <a:gd name="connsiteX6" fmla="*/ 4826000 w 4826000"/>
              <a:gd name="connsiteY6" fmla="*/ 414735 h 6858000"/>
              <a:gd name="connsiteX7" fmla="*/ 4826000 w 4826000"/>
              <a:gd name="connsiteY7" fmla="*/ 455945 h 6858000"/>
              <a:gd name="connsiteX8" fmla="*/ 4826000 w 4826000"/>
              <a:gd name="connsiteY8" fmla="*/ 507411 h 6858000"/>
              <a:gd name="connsiteX9" fmla="*/ 4826000 w 4826000"/>
              <a:gd name="connsiteY9" fmla="*/ 570272 h 6858000"/>
              <a:gd name="connsiteX10" fmla="*/ 4826000 w 4826000"/>
              <a:gd name="connsiteY10" fmla="*/ 645666 h 6858000"/>
              <a:gd name="connsiteX11" fmla="*/ 4826000 w 4826000"/>
              <a:gd name="connsiteY11" fmla="*/ 734734 h 6858000"/>
              <a:gd name="connsiteX12" fmla="*/ 4826000 w 4826000"/>
              <a:gd name="connsiteY12" fmla="*/ 838616 h 6858000"/>
              <a:gd name="connsiteX13" fmla="*/ 4826000 w 4826000"/>
              <a:gd name="connsiteY13" fmla="*/ 958449 h 6858000"/>
              <a:gd name="connsiteX14" fmla="*/ 4826000 w 4826000"/>
              <a:gd name="connsiteY14" fmla="*/ 1095375 h 6858000"/>
              <a:gd name="connsiteX15" fmla="*/ 4826000 w 4826000"/>
              <a:gd name="connsiteY15" fmla="*/ 1250532 h 6858000"/>
              <a:gd name="connsiteX16" fmla="*/ 4826000 w 4826000"/>
              <a:gd name="connsiteY16" fmla="*/ 1425060 h 6858000"/>
              <a:gd name="connsiteX17" fmla="*/ 4826000 w 4826000"/>
              <a:gd name="connsiteY17" fmla="*/ 1620099 h 6858000"/>
              <a:gd name="connsiteX18" fmla="*/ 4826000 w 4826000"/>
              <a:gd name="connsiteY18" fmla="*/ 1836787 h 6858000"/>
              <a:gd name="connsiteX19" fmla="*/ 4826000 w 4826000"/>
              <a:gd name="connsiteY19" fmla="*/ 2076265 h 6858000"/>
              <a:gd name="connsiteX20" fmla="*/ 4826000 w 4826000"/>
              <a:gd name="connsiteY20" fmla="*/ 2339671 h 6858000"/>
              <a:gd name="connsiteX21" fmla="*/ 4826000 w 4826000"/>
              <a:gd name="connsiteY21" fmla="*/ 2628146 h 6858000"/>
              <a:gd name="connsiteX22" fmla="*/ 4826000 w 4826000"/>
              <a:gd name="connsiteY22" fmla="*/ 2942828 h 6858000"/>
              <a:gd name="connsiteX23" fmla="*/ 4826000 w 4826000"/>
              <a:gd name="connsiteY23" fmla="*/ 3284858 h 6858000"/>
              <a:gd name="connsiteX24" fmla="*/ 4826000 w 4826000"/>
              <a:gd name="connsiteY24" fmla="*/ 3655374 h 6858000"/>
              <a:gd name="connsiteX25" fmla="*/ 4826000 w 4826000"/>
              <a:gd name="connsiteY25" fmla="*/ 4055516 h 6858000"/>
              <a:gd name="connsiteX26" fmla="*/ 4826000 w 4826000"/>
              <a:gd name="connsiteY26" fmla="*/ 4486424 h 6858000"/>
              <a:gd name="connsiteX27" fmla="*/ 4826000 w 4826000"/>
              <a:gd name="connsiteY27" fmla="*/ 4949237 h 6858000"/>
              <a:gd name="connsiteX28" fmla="*/ 4826000 w 4826000"/>
              <a:gd name="connsiteY28" fmla="*/ 5445094 h 6858000"/>
              <a:gd name="connsiteX29" fmla="*/ 4826000 w 4826000"/>
              <a:gd name="connsiteY29" fmla="*/ 5975136 h 6858000"/>
              <a:gd name="connsiteX30" fmla="*/ 4826000 w 4826000"/>
              <a:gd name="connsiteY30" fmla="*/ 6540500 h 6858000"/>
              <a:gd name="connsiteX31" fmla="*/ 4508626 w 4826000"/>
              <a:gd name="connsiteY31" fmla="*/ 6858000 h 6858000"/>
              <a:gd name="connsiteX32" fmla="*/ 4507525 w 4826000"/>
              <a:gd name="connsiteY32" fmla="*/ 6858000 h 6858000"/>
              <a:gd name="connsiteX33" fmla="*/ 4499820 w 4826000"/>
              <a:gd name="connsiteY33" fmla="*/ 6858000 h 6858000"/>
              <a:gd name="connsiteX34" fmla="*/ 4478906 w 4826000"/>
              <a:gd name="connsiteY34" fmla="*/ 6858000 h 6858000"/>
              <a:gd name="connsiteX35" fmla="*/ 4438178 w 4826000"/>
              <a:gd name="connsiteY35" fmla="*/ 6858000 h 6858000"/>
              <a:gd name="connsiteX36" fmla="*/ 4408321 w 4826000"/>
              <a:gd name="connsiteY36" fmla="*/ 6858000 h 6858000"/>
              <a:gd name="connsiteX37" fmla="*/ 4371033 w 4826000"/>
              <a:gd name="connsiteY37" fmla="*/ 6858000 h 6858000"/>
              <a:gd name="connsiteX38" fmla="*/ 4325490 w 4826000"/>
              <a:gd name="connsiteY38" fmla="*/ 6858000 h 6858000"/>
              <a:gd name="connsiteX39" fmla="*/ 4270866 w 4826000"/>
              <a:gd name="connsiteY39" fmla="*/ 6858000 h 6858000"/>
              <a:gd name="connsiteX40" fmla="*/ 4206335 w 4826000"/>
              <a:gd name="connsiteY40" fmla="*/ 6858000 h 6858000"/>
              <a:gd name="connsiteX41" fmla="*/ 4131072 w 4826000"/>
              <a:gd name="connsiteY41" fmla="*/ 6858000 h 6858000"/>
              <a:gd name="connsiteX42" fmla="*/ 4044251 w 4826000"/>
              <a:gd name="connsiteY42" fmla="*/ 6858000 h 6858000"/>
              <a:gd name="connsiteX43" fmla="*/ 3945047 w 4826000"/>
              <a:gd name="connsiteY43" fmla="*/ 6858000 h 6858000"/>
              <a:gd name="connsiteX44" fmla="*/ 3832635 w 4826000"/>
              <a:gd name="connsiteY44" fmla="*/ 6858000 h 6858000"/>
              <a:gd name="connsiteX45" fmla="*/ 3706187 w 4826000"/>
              <a:gd name="connsiteY45" fmla="*/ 6858000 h 6858000"/>
              <a:gd name="connsiteX46" fmla="*/ 3564880 w 4826000"/>
              <a:gd name="connsiteY46" fmla="*/ 6858000 h 6858000"/>
              <a:gd name="connsiteX47" fmla="*/ 3407887 w 4826000"/>
              <a:gd name="connsiteY47" fmla="*/ 6858000 h 6858000"/>
              <a:gd name="connsiteX48" fmla="*/ 3234383 w 4826000"/>
              <a:gd name="connsiteY48" fmla="*/ 6858000 h 6858000"/>
              <a:gd name="connsiteX49" fmla="*/ 3043542 w 4826000"/>
              <a:gd name="connsiteY49" fmla="*/ 6858000 h 6858000"/>
              <a:gd name="connsiteX50" fmla="*/ 2834540 w 4826000"/>
              <a:gd name="connsiteY50" fmla="*/ 6858000 h 6858000"/>
              <a:gd name="connsiteX51" fmla="*/ 2606549 w 4826000"/>
              <a:gd name="connsiteY51" fmla="*/ 6858000 h 6858000"/>
              <a:gd name="connsiteX52" fmla="*/ 2358746 w 4826000"/>
              <a:gd name="connsiteY52" fmla="*/ 6858000 h 6858000"/>
              <a:gd name="connsiteX53" fmla="*/ 2090303 w 4826000"/>
              <a:gd name="connsiteY53" fmla="*/ 6858000 h 6858000"/>
              <a:gd name="connsiteX54" fmla="*/ 1800396 w 4826000"/>
              <a:gd name="connsiteY54" fmla="*/ 6858000 h 6858000"/>
              <a:gd name="connsiteX55" fmla="*/ 1488199 w 4826000"/>
              <a:gd name="connsiteY55" fmla="*/ 6858000 h 6858000"/>
              <a:gd name="connsiteX56" fmla="*/ 1152886 w 4826000"/>
              <a:gd name="connsiteY56" fmla="*/ 6858000 h 6858000"/>
              <a:gd name="connsiteX57" fmla="*/ 793633 w 4826000"/>
              <a:gd name="connsiteY57" fmla="*/ 6858000 h 6858000"/>
              <a:gd name="connsiteX58" fmla="*/ 409612 w 4826000"/>
              <a:gd name="connsiteY58" fmla="*/ 6858000 h 6858000"/>
              <a:gd name="connsiteX59" fmla="*/ 0 w 4826000"/>
              <a:gd name="connsiteY59" fmla="*/ 6858000 h 6858000"/>
              <a:gd name="connsiteX60" fmla="*/ 0 w 4826000"/>
              <a:gd name="connsiteY60" fmla="*/ 6856326 h 6858000"/>
              <a:gd name="connsiteX61" fmla="*/ 0 w 4826000"/>
              <a:gd name="connsiteY61" fmla="*/ 6844606 h 6858000"/>
              <a:gd name="connsiteX62" fmla="*/ 0 w 4826000"/>
              <a:gd name="connsiteY62" fmla="*/ 6812794 h 6858000"/>
              <a:gd name="connsiteX63" fmla="*/ 0 w 4826000"/>
              <a:gd name="connsiteY63" fmla="*/ 6750844 h 6858000"/>
              <a:gd name="connsiteX64" fmla="*/ 0 w 4826000"/>
              <a:gd name="connsiteY64" fmla="*/ 6705428 h 6858000"/>
              <a:gd name="connsiteX65" fmla="*/ 0 w 4826000"/>
              <a:gd name="connsiteY65" fmla="*/ 6648711 h 6858000"/>
              <a:gd name="connsiteX66" fmla="*/ 0 w 4826000"/>
              <a:gd name="connsiteY66" fmla="*/ 6579436 h 6858000"/>
              <a:gd name="connsiteX67" fmla="*/ 0 w 4826000"/>
              <a:gd name="connsiteY67" fmla="*/ 6496348 h 6858000"/>
              <a:gd name="connsiteX68" fmla="*/ 0 w 4826000"/>
              <a:gd name="connsiteY68" fmla="*/ 6398191 h 6858000"/>
              <a:gd name="connsiteX69" fmla="*/ 0 w 4826000"/>
              <a:gd name="connsiteY69" fmla="*/ 6283710 h 6858000"/>
              <a:gd name="connsiteX70" fmla="*/ 0 w 4826000"/>
              <a:gd name="connsiteY70" fmla="*/ 6151648 h 6858000"/>
              <a:gd name="connsiteX71" fmla="*/ 0 w 4826000"/>
              <a:gd name="connsiteY71" fmla="*/ 6000750 h 6858000"/>
              <a:gd name="connsiteX72" fmla="*/ 0 w 4826000"/>
              <a:gd name="connsiteY72" fmla="*/ 5829761 h 6858000"/>
              <a:gd name="connsiteX73" fmla="*/ 0 w 4826000"/>
              <a:gd name="connsiteY73" fmla="*/ 5637424 h 6858000"/>
              <a:gd name="connsiteX74" fmla="*/ 0 w 4826000"/>
              <a:gd name="connsiteY74" fmla="*/ 5422483 h 6858000"/>
              <a:gd name="connsiteX75" fmla="*/ 0 w 4826000"/>
              <a:gd name="connsiteY75" fmla="*/ 5183684 h 6858000"/>
              <a:gd name="connsiteX76" fmla="*/ 0 w 4826000"/>
              <a:gd name="connsiteY76" fmla="*/ 4919770 h 6858000"/>
              <a:gd name="connsiteX77" fmla="*/ 0 w 4826000"/>
              <a:gd name="connsiteY77" fmla="*/ 4629485 h 6858000"/>
              <a:gd name="connsiteX78" fmla="*/ 0 w 4826000"/>
              <a:gd name="connsiteY78" fmla="*/ 4311574 h 6858000"/>
              <a:gd name="connsiteX79" fmla="*/ 0 w 4826000"/>
              <a:gd name="connsiteY79" fmla="*/ 3964781 h 6858000"/>
              <a:gd name="connsiteX80" fmla="*/ 0 w 4826000"/>
              <a:gd name="connsiteY80" fmla="*/ 3587851 h 6858000"/>
              <a:gd name="connsiteX81" fmla="*/ 0 w 4826000"/>
              <a:gd name="connsiteY81" fmla="*/ 3179527 h 6858000"/>
              <a:gd name="connsiteX82" fmla="*/ 0 w 4826000"/>
              <a:gd name="connsiteY82" fmla="*/ 2738554 h 6858000"/>
              <a:gd name="connsiteX83" fmla="*/ 0 w 4826000"/>
              <a:gd name="connsiteY83" fmla="*/ 2263676 h 6858000"/>
              <a:gd name="connsiteX84" fmla="*/ 0 w 4826000"/>
              <a:gd name="connsiteY84" fmla="*/ 1753637 h 6858000"/>
              <a:gd name="connsiteX85" fmla="*/ 0 w 4826000"/>
              <a:gd name="connsiteY85" fmla="*/ 1207182 h 6858000"/>
              <a:gd name="connsiteX86" fmla="*/ 0 w 4826000"/>
              <a:gd name="connsiteY86" fmla="*/ 6230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26000" h="6858000">
                <a:moveTo>
                  <a:pt x="0" y="0"/>
                </a:moveTo>
                <a:lnTo>
                  <a:pt x="4508626" y="0"/>
                </a:lnTo>
                <a:cubicBezTo>
                  <a:pt x="4683816" y="0"/>
                  <a:pt x="4826000" y="142240"/>
                  <a:pt x="4826000" y="317500"/>
                </a:cubicBezTo>
                <a:lnTo>
                  <a:pt x="4826000" y="319019"/>
                </a:lnTo>
                <a:lnTo>
                  <a:pt x="4826000" y="329654"/>
                </a:lnTo>
                <a:lnTo>
                  <a:pt x="4826000" y="358521"/>
                </a:lnTo>
                <a:lnTo>
                  <a:pt x="4826000" y="414735"/>
                </a:lnTo>
                <a:lnTo>
                  <a:pt x="4826000" y="455945"/>
                </a:lnTo>
                <a:lnTo>
                  <a:pt x="4826000" y="507411"/>
                </a:lnTo>
                <a:lnTo>
                  <a:pt x="4826000" y="570272"/>
                </a:lnTo>
                <a:lnTo>
                  <a:pt x="4826000" y="645666"/>
                </a:lnTo>
                <a:lnTo>
                  <a:pt x="4826000" y="734734"/>
                </a:lnTo>
                <a:lnTo>
                  <a:pt x="4826000" y="838616"/>
                </a:lnTo>
                <a:lnTo>
                  <a:pt x="4826000" y="958449"/>
                </a:lnTo>
                <a:lnTo>
                  <a:pt x="4826000" y="1095375"/>
                </a:lnTo>
                <a:lnTo>
                  <a:pt x="4826000" y="1250532"/>
                </a:lnTo>
                <a:lnTo>
                  <a:pt x="4826000" y="1425060"/>
                </a:lnTo>
                <a:lnTo>
                  <a:pt x="4826000" y="1620099"/>
                </a:lnTo>
                <a:lnTo>
                  <a:pt x="4826000" y="1836787"/>
                </a:lnTo>
                <a:lnTo>
                  <a:pt x="4826000" y="2076265"/>
                </a:lnTo>
                <a:lnTo>
                  <a:pt x="4826000" y="2339671"/>
                </a:lnTo>
                <a:lnTo>
                  <a:pt x="4826000" y="2628146"/>
                </a:lnTo>
                <a:lnTo>
                  <a:pt x="4826000" y="2942828"/>
                </a:lnTo>
                <a:lnTo>
                  <a:pt x="4826000" y="3284858"/>
                </a:lnTo>
                <a:lnTo>
                  <a:pt x="4826000" y="3655374"/>
                </a:lnTo>
                <a:lnTo>
                  <a:pt x="4826000" y="4055516"/>
                </a:lnTo>
                <a:lnTo>
                  <a:pt x="4826000" y="4486424"/>
                </a:lnTo>
                <a:lnTo>
                  <a:pt x="4826000" y="4949237"/>
                </a:lnTo>
                <a:lnTo>
                  <a:pt x="4826000" y="5445094"/>
                </a:lnTo>
                <a:lnTo>
                  <a:pt x="4826000" y="5975136"/>
                </a:lnTo>
                <a:lnTo>
                  <a:pt x="4826000" y="6540500"/>
                </a:lnTo>
                <a:cubicBezTo>
                  <a:pt x="4826000" y="6715760"/>
                  <a:pt x="4683816" y="6858000"/>
                  <a:pt x="4508626" y="6858000"/>
                </a:cubicBezTo>
                <a:lnTo>
                  <a:pt x="4507525" y="6858000"/>
                </a:lnTo>
                <a:lnTo>
                  <a:pt x="4499820" y="6858000"/>
                </a:lnTo>
                <a:lnTo>
                  <a:pt x="4478906" y="6858000"/>
                </a:lnTo>
                <a:lnTo>
                  <a:pt x="4438178" y="6858000"/>
                </a:lnTo>
                <a:lnTo>
                  <a:pt x="4408321" y="6858000"/>
                </a:lnTo>
                <a:lnTo>
                  <a:pt x="4371033" y="6858000"/>
                </a:lnTo>
                <a:lnTo>
                  <a:pt x="4325490" y="6858000"/>
                </a:lnTo>
                <a:lnTo>
                  <a:pt x="4270866" y="6858000"/>
                </a:lnTo>
                <a:lnTo>
                  <a:pt x="4206335" y="6858000"/>
                </a:lnTo>
                <a:lnTo>
                  <a:pt x="4131072" y="6858000"/>
                </a:lnTo>
                <a:lnTo>
                  <a:pt x="4044251" y="6858000"/>
                </a:lnTo>
                <a:lnTo>
                  <a:pt x="3945047" y="6858000"/>
                </a:lnTo>
                <a:lnTo>
                  <a:pt x="3832635" y="6858000"/>
                </a:lnTo>
                <a:lnTo>
                  <a:pt x="3706187" y="6858000"/>
                </a:lnTo>
                <a:lnTo>
                  <a:pt x="3564880" y="6858000"/>
                </a:lnTo>
                <a:lnTo>
                  <a:pt x="3407887" y="6858000"/>
                </a:lnTo>
                <a:lnTo>
                  <a:pt x="3234383" y="6858000"/>
                </a:lnTo>
                <a:lnTo>
                  <a:pt x="3043542" y="6858000"/>
                </a:lnTo>
                <a:lnTo>
                  <a:pt x="2834540" y="6858000"/>
                </a:lnTo>
                <a:lnTo>
                  <a:pt x="2606549" y="6858000"/>
                </a:lnTo>
                <a:lnTo>
                  <a:pt x="2358746" y="6858000"/>
                </a:lnTo>
                <a:lnTo>
                  <a:pt x="2090303" y="6858000"/>
                </a:lnTo>
                <a:lnTo>
                  <a:pt x="1800396" y="6858000"/>
                </a:lnTo>
                <a:lnTo>
                  <a:pt x="1488199" y="6858000"/>
                </a:lnTo>
                <a:lnTo>
                  <a:pt x="1152886" y="6858000"/>
                </a:lnTo>
                <a:lnTo>
                  <a:pt x="793633" y="6858000"/>
                </a:lnTo>
                <a:lnTo>
                  <a:pt x="409612" y="6858000"/>
                </a:lnTo>
                <a:lnTo>
                  <a:pt x="0" y="6858000"/>
                </a:lnTo>
                <a:lnTo>
                  <a:pt x="0" y="6856326"/>
                </a:lnTo>
                <a:lnTo>
                  <a:pt x="0" y="6844606"/>
                </a:lnTo>
                <a:lnTo>
                  <a:pt x="0" y="681279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3964781"/>
                </a:lnTo>
                <a:lnTo>
                  <a:pt x="0" y="3587851"/>
                </a:lnTo>
                <a:lnTo>
                  <a:pt x="0" y="3179527"/>
                </a:lnTo>
                <a:lnTo>
                  <a:pt x="0" y="2738554"/>
                </a:lnTo>
                <a:lnTo>
                  <a:pt x="0" y="2263676"/>
                </a:lnTo>
                <a:lnTo>
                  <a:pt x="0" y="1753637"/>
                </a:lnTo>
                <a:lnTo>
                  <a:pt x="0" y="1207182"/>
                </a:lnTo>
                <a:lnTo>
                  <a:pt x="0" y="623055"/>
                </a:lnTo>
                <a:close/>
              </a:path>
            </a:pathLst>
          </a:custGeom>
          <a:solidFill>
            <a:schemeClr val="bg1">
              <a:lumMod val="40000"/>
              <a:lumOff val="60000"/>
            </a:schemeClr>
          </a:solidFill>
        </p:spPr>
        <p:txBody>
          <a:bodyPr wrap="square" lIns="0" tIns="0" rIns="0" bIns="0" anchor="t">
            <a:noAutofit/>
          </a:bodyPr>
          <a:lstStyle>
            <a:lvl1pPr marL="0" indent="0" algn="l" defTabSz="1507846" rtl="0" eaLnBrk="1" latinLnBrk="0" hangingPunct="1">
              <a:lnSpc>
                <a:spcPct val="100000"/>
              </a:lnSpc>
              <a:spcBef>
                <a:spcPts val="0"/>
              </a:spcBef>
              <a:buFontTx/>
              <a:buNone/>
              <a:defRPr sz="2391"/>
            </a:lvl1pPr>
          </a:lstStyle>
          <a:p>
            <a:r>
              <a:rPr lang="nl-NL"/>
              <a:t>[Klik op het pictogram om een afbeelding in te voegen]</a:t>
            </a:r>
          </a:p>
        </p:txBody>
      </p:sp>
    </p:spTree>
    <p:extLst>
      <p:ext uri="{BB962C8B-B14F-4D97-AF65-F5344CB8AC3E}">
        <p14:creationId xmlns:p14="http://schemas.microsoft.com/office/powerpoint/2010/main" val="4506694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tekst (2) en afbeelding (R)]">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942446"/>
            <a:ext cx="9758865" cy="1156470"/>
          </a:xfrm>
        </p:spPr>
        <p:txBody>
          <a:bodyPr/>
          <a:lstStyle>
            <a:lvl1pPr>
              <a:defRPr/>
            </a:lvl1pPr>
          </a:lstStyle>
          <a:p>
            <a:r>
              <a:rPr lang="nl-NL"/>
              <a:t>[Titel]</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
        <p:nvSpPr>
          <p:cNvPr id="9" name="03_Instruction 3 (JU-Free)">
            <a:extLst>
              <a:ext uri="{FF2B5EF4-FFF2-40B4-BE49-F238E27FC236}">
                <a16:creationId xmlns:a16="http://schemas.microsoft.com/office/drawing/2014/main" id="{51D75210-7FAB-26D1-A094-9A6317018D69}"/>
              </a:ext>
            </a:extLst>
          </p:cNvPr>
          <p:cNvSpPr>
            <a:spLocks noGrp="1"/>
          </p:cNvSpPr>
          <p:nvPr>
            <p:ph type="body" sz="quarter" idx="14" hasCustomPrompt="1"/>
          </p:nvPr>
        </p:nvSpPr>
        <p:spPr>
          <a:xfrm>
            <a:off x="-3561750" y="-2"/>
            <a:ext cx="3383663" cy="4344230"/>
          </a:xfrm>
          <a:solidFill>
            <a:srgbClr val="FFFFFF"/>
          </a:solidFill>
          <a:ln w="25400">
            <a:solidFill>
              <a:schemeClr val="accent1"/>
            </a:solidFill>
          </a:ln>
        </p:spPr>
        <p:txBody>
          <a:bodyPr lIns="36000" tIns="36000" rIns="36000" bIns="36000"/>
          <a:lstStyle>
            <a:lvl1pPr marL="209" indent="0">
              <a:lnSpc>
                <a:spcPct val="99000"/>
              </a:lnSpc>
              <a:spcBef>
                <a:spcPts val="2"/>
              </a:spcBef>
              <a:spcAft>
                <a:spcPts val="2"/>
              </a:spcAft>
              <a:buNone/>
              <a:defRPr sz="1731" b="0">
                <a:latin typeface="Arial" panose="020B0604020202020204" pitchFamily="34" charset="0"/>
                <a:cs typeface="Arial" panose="020B0604020202020204" pitchFamily="34" charset="0"/>
              </a:defRPr>
            </a:lvl1pPr>
            <a:lvl2pPr marL="0" indent="0">
              <a:buNone/>
              <a:defRPr sz="1814" b="0"/>
            </a:lvl2pPr>
            <a:lvl3pPr marL="0" indent="0">
              <a:buNone/>
              <a:defRPr sz="1814" b="0"/>
            </a:lvl3pPr>
            <a:lvl4pPr marL="0" indent="0">
              <a:buFont typeface="Arial" panose="020B0604020202020204" pitchFamily="34" charset="0"/>
              <a:buNone/>
              <a:defRPr sz="1814" b="0"/>
            </a:lvl4pPr>
            <a:lvl5pPr marL="209" indent="0">
              <a:lnSpc>
                <a:spcPct val="99000"/>
              </a:lnSpc>
              <a:spcBef>
                <a:spcPts val="2"/>
              </a:spcBef>
              <a:spcAft>
                <a:spcPts val="2"/>
              </a:spcAft>
              <a:buFont typeface="Arial" panose="020B0604020202020204" pitchFamily="34" charset="0"/>
              <a:buNone/>
              <a:defRPr sz="1731" b="0">
                <a:latin typeface="Arial" panose="020B0604020202020204" pitchFamily="34" charset="0"/>
                <a:cs typeface="Arial" panose="020B0604020202020204" pitchFamily="34" charset="0"/>
              </a:defRPr>
            </a:lvl5pPr>
          </a:lstStyle>
          <a:p>
            <a:pPr lvl="0"/>
            <a:r>
              <a:rPr lang="nl-NL"/>
              <a:t>Deze dia indeling heeft twee tekstvakken. Het bovenste </a:t>
            </a:r>
            <a:r>
              <a:rPr lang="nl-NL" err="1"/>
              <a:t>tekstvak</a:t>
            </a:r>
            <a:r>
              <a:rPr lang="nl-NL"/>
              <a:t> is een normale </a:t>
            </a:r>
            <a:r>
              <a:rPr lang="nl-NL" err="1"/>
              <a:t>eenkoloms</a:t>
            </a:r>
            <a:r>
              <a:rPr lang="nl-NL"/>
              <a:t> indeling, het onderste </a:t>
            </a:r>
            <a:r>
              <a:rPr lang="nl-NL" err="1"/>
              <a:t>tekstvak</a:t>
            </a:r>
            <a:r>
              <a:rPr lang="nl-NL"/>
              <a:t> heeft een </a:t>
            </a:r>
            <a:r>
              <a:rPr lang="nl-NL" err="1"/>
              <a:t>tweekoloms</a:t>
            </a:r>
            <a:r>
              <a:rPr lang="nl-NL"/>
              <a:t> indeling. In beide vakken kun je alle tekststijlen gebruiken. Pas de hoogte van de tekstvakken naar wens aan. </a:t>
            </a:r>
            <a:br>
              <a:rPr lang="nl-NL"/>
            </a:br>
            <a:br>
              <a:rPr lang="nl-NL"/>
            </a:br>
            <a:r>
              <a:rPr lang="nl-NL"/>
              <a:t>Deze uitleg wordt niet geprint of getoond in de presentatie. Om deze uitleg te verwijderen: klik op de rand van het frame en de rand van de afbeelding, en kies delete.</a:t>
            </a:r>
          </a:p>
          <a:p>
            <a:pPr lvl="4"/>
            <a:endParaRPr lang="nl-NL"/>
          </a:p>
        </p:txBody>
      </p:sp>
      <p:sp>
        <p:nvSpPr>
          <p:cNvPr id="10" name="04_Content Placeholder 4[PHJU] (JU-Free)">
            <a:extLst>
              <a:ext uri="{FF2B5EF4-FFF2-40B4-BE49-F238E27FC236}">
                <a16:creationId xmlns:a16="http://schemas.microsoft.com/office/drawing/2014/main" id="{25B489B9-66E5-0C72-63E6-4ABF230F066A}"/>
              </a:ext>
            </a:extLst>
          </p:cNvPr>
          <p:cNvSpPr>
            <a:spLocks noGrp="1"/>
          </p:cNvSpPr>
          <p:nvPr>
            <p:ph type="body" idx="1" hasCustomPrompt="1"/>
          </p:nvPr>
        </p:nvSpPr>
        <p:spPr>
          <a:xfrm>
            <a:off x="1214623" y="2240927"/>
            <a:ext cx="9758865" cy="3434691"/>
          </a:xfrm>
        </p:spPr>
        <p:txBody>
          <a:bodyPr lIns="0" tIns="0" rIns="0" bIns="0"/>
          <a:lstStyle>
            <a:lvl1pPr>
              <a:defRPr baseline="0"/>
            </a:lvl1pPr>
          </a:lstStyle>
          <a:p>
            <a:pPr lvl="0"/>
            <a:r>
              <a:rPr lang="nl-NL"/>
              <a:t>[</a:t>
            </a:r>
            <a:r>
              <a:rPr lang="nl-NL" err="1"/>
              <a:t>Eenkoloms</a:t>
            </a:r>
            <a:r>
              <a:rPr lang="nl-NL"/>
              <a:t> tekst]</a:t>
            </a:r>
          </a:p>
        </p:txBody>
      </p:sp>
      <p:sp>
        <p:nvSpPr>
          <p:cNvPr id="11" name="05_Content Placeholder 5[PHJU] (JU-Free)">
            <a:extLst>
              <a:ext uri="{FF2B5EF4-FFF2-40B4-BE49-F238E27FC236}">
                <a16:creationId xmlns:a16="http://schemas.microsoft.com/office/drawing/2014/main" id="{7147AA20-904D-906E-3FE4-4F574D8C1888}"/>
              </a:ext>
            </a:extLst>
          </p:cNvPr>
          <p:cNvSpPr>
            <a:spLocks noGrp="1"/>
          </p:cNvSpPr>
          <p:nvPr>
            <p:ph type="body" idx="21" hasCustomPrompt="1"/>
          </p:nvPr>
        </p:nvSpPr>
        <p:spPr>
          <a:xfrm>
            <a:off x="1214623" y="5738448"/>
            <a:ext cx="9758865" cy="4628456"/>
          </a:xfrm>
        </p:spPr>
        <p:txBody>
          <a:bodyPr lIns="0" tIns="0" rIns="0" bIns="0" numCol="2" spcCol="180000"/>
          <a:lstStyle>
            <a:lvl1pPr>
              <a:defRPr baseline="0"/>
            </a:lvl1pPr>
          </a:lstStyle>
          <a:p>
            <a:pPr lvl="0"/>
            <a:r>
              <a:rPr lang="nl-NL"/>
              <a:t>[</a:t>
            </a:r>
            <a:r>
              <a:rPr lang="nl-NL" err="1"/>
              <a:t>Tweekoloms</a:t>
            </a:r>
            <a:r>
              <a:rPr lang="nl-NL"/>
              <a:t> tekst]</a:t>
            </a:r>
          </a:p>
        </p:txBody>
      </p:sp>
      <p:sp>
        <p:nvSpPr>
          <p:cNvPr id="3" name="06_Frame 6 [PHJU] (JU-Free)">
            <a:extLst>
              <a:ext uri="{FF2B5EF4-FFF2-40B4-BE49-F238E27FC236}">
                <a16:creationId xmlns:a16="http://schemas.microsoft.com/office/drawing/2014/main" id="{D634F43F-1C85-E839-F8E2-EF1139B868C2}"/>
              </a:ext>
            </a:extLst>
          </p:cNvPr>
          <p:cNvSpPr>
            <a:spLocks noGrp="1"/>
          </p:cNvSpPr>
          <p:nvPr>
            <p:ph type="pic" sz="quarter" idx="10" hasCustomPrompt="1"/>
          </p:nvPr>
        </p:nvSpPr>
        <p:spPr>
          <a:xfrm>
            <a:off x="12146227" y="0"/>
            <a:ext cx="7957873" cy="11309350"/>
          </a:xfrm>
          <a:custGeom>
            <a:avLst/>
            <a:gdLst>
              <a:gd name="connsiteX0" fmla="*/ 317354 w 4826000"/>
              <a:gd name="connsiteY0" fmla="*/ 0 h 6858000"/>
              <a:gd name="connsiteX1" fmla="*/ 4826000 w 4826000"/>
              <a:gd name="connsiteY1" fmla="*/ 0 h 6858000"/>
              <a:gd name="connsiteX2" fmla="*/ 4826000 w 4826000"/>
              <a:gd name="connsiteY2" fmla="*/ 1674 h 6858000"/>
              <a:gd name="connsiteX3" fmla="*/ 4826000 w 4826000"/>
              <a:gd name="connsiteY3" fmla="*/ 13395 h 6858000"/>
              <a:gd name="connsiteX4" fmla="*/ 4826000 w 4826000"/>
              <a:gd name="connsiteY4" fmla="*/ 45207 h 6858000"/>
              <a:gd name="connsiteX5" fmla="*/ 4826000 w 4826000"/>
              <a:gd name="connsiteY5" fmla="*/ 107156 h 6858000"/>
              <a:gd name="connsiteX6" fmla="*/ 4826000 w 4826000"/>
              <a:gd name="connsiteY6" fmla="*/ 152572 h 6858000"/>
              <a:gd name="connsiteX7" fmla="*/ 4826000 w 4826000"/>
              <a:gd name="connsiteY7" fmla="*/ 209290 h 6858000"/>
              <a:gd name="connsiteX8" fmla="*/ 4826000 w 4826000"/>
              <a:gd name="connsiteY8" fmla="*/ 278565 h 6858000"/>
              <a:gd name="connsiteX9" fmla="*/ 4826000 w 4826000"/>
              <a:gd name="connsiteY9" fmla="*/ 361652 h 6858000"/>
              <a:gd name="connsiteX10" fmla="*/ 4826000 w 4826000"/>
              <a:gd name="connsiteY10" fmla="*/ 459809 h 6858000"/>
              <a:gd name="connsiteX11" fmla="*/ 4826000 w 4826000"/>
              <a:gd name="connsiteY11" fmla="*/ 574291 h 6858000"/>
              <a:gd name="connsiteX12" fmla="*/ 4826000 w 4826000"/>
              <a:gd name="connsiteY12" fmla="*/ 706352 h 6858000"/>
              <a:gd name="connsiteX13" fmla="*/ 4826000 w 4826000"/>
              <a:gd name="connsiteY13" fmla="*/ 857250 h 6858000"/>
              <a:gd name="connsiteX14" fmla="*/ 4826000 w 4826000"/>
              <a:gd name="connsiteY14" fmla="*/ 1028240 h 6858000"/>
              <a:gd name="connsiteX15" fmla="*/ 4826000 w 4826000"/>
              <a:gd name="connsiteY15" fmla="*/ 1220577 h 6858000"/>
              <a:gd name="connsiteX16" fmla="*/ 4826000 w 4826000"/>
              <a:gd name="connsiteY16" fmla="*/ 1435517 h 6858000"/>
              <a:gd name="connsiteX17" fmla="*/ 4826000 w 4826000"/>
              <a:gd name="connsiteY17" fmla="*/ 1674317 h 6858000"/>
              <a:gd name="connsiteX18" fmla="*/ 4826000 w 4826000"/>
              <a:gd name="connsiteY18" fmla="*/ 1938231 h 6858000"/>
              <a:gd name="connsiteX19" fmla="*/ 4826000 w 4826000"/>
              <a:gd name="connsiteY19" fmla="*/ 2228515 h 6858000"/>
              <a:gd name="connsiteX20" fmla="*/ 4826000 w 4826000"/>
              <a:gd name="connsiteY20" fmla="*/ 2546426 h 6858000"/>
              <a:gd name="connsiteX21" fmla="*/ 4826000 w 4826000"/>
              <a:gd name="connsiteY21" fmla="*/ 2893219 h 6858000"/>
              <a:gd name="connsiteX22" fmla="*/ 4826000 w 4826000"/>
              <a:gd name="connsiteY22" fmla="*/ 3270149 h 6858000"/>
              <a:gd name="connsiteX23" fmla="*/ 4826000 w 4826000"/>
              <a:gd name="connsiteY23" fmla="*/ 3678473 h 6858000"/>
              <a:gd name="connsiteX24" fmla="*/ 4826000 w 4826000"/>
              <a:gd name="connsiteY24" fmla="*/ 4119446 h 6858000"/>
              <a:gd name="connsiteX25" fmla="*/ 4826000 w 4826000"/>
              <a:gd name="connsiteY25" fmla="*/ 4594324 h 6858000"/>
              <a:gd name="connsiteX26" fmla="*/ 4826000 w 4826000"/>
              <a:gd name="connsiteY26" fmla="*/ 5104363 h 6858000"/>
              <a:gd name="connsiteX27" fmla="*/ 4826000 w 4826000"/>
              <a:gd name="connsiteY27" fmla="*/ 5650818 h 6858000"/>
              <a:gd name="connsiteX28" fmla="*/ 4826000 w 4826000"/>
              <a:gd name="connsiteY28" fmla="*/ 6234945 h 6858000"/>
              <a:gd name="connsiteX29" fmla="*/ 4826000 w 4826000"/>
              <a:gd name="connsiteY29" fmla="*/ 6858000 h 6858000"/>
              <a:gd name="connsiteX30" fmla="*/ 4824899 w 4826000"/>
              <a:gd name="connsiteY30" fmla="*/ 6858000 h 6858000"/>
              <a:gd name="connsiteX31" fmla="*/ 4817194 w 4826000"/>
              <a:gd name="connsiteY31" fmla="*/ 6858000 h 6858000"/>
              <a:gd name="connsiteX32" fmla="*/ 4796280 w 4826000"/>
              <a:gd name="connsiteY32" fmla="*/ 6858000 h 6858000"/>
              <a:gd name="connsiteX33" fmla="*/ 4755552 w 4826000"/>
              <a:gd name="connsiteY33" fmla="*/ 6858000 h 6858000"/>
              <a:gd name="connsiteX34" fmla="*/ 4725695 w 4826000"/>
              <a:gd name="connsiteY34" fmla="*/ 6858000 h 6858000"/>
              <a:gd name="connsiteX35" fmla="*/ 4688407 w 4826000"/>
              <a:gd name="connsiteY35" fmla="*/ 6858000 h 6858000"/>
              <a:gd name="connsiteX36" fmla="*/ 4642864 w 4826000"/>
              <a:gd name="connsiteY36" fmla="*/ 6858000 h 6858000"/>
              <a:gd name="connsiteX37" fmla="*/ 4588239 w 4826000"/>
              <a:gd name="connsiteY37" fmla="*/ 6858000 h 6858000"/>
              <a:gd name="connsiteX38" fmla="*/ 4523708 w 4826000"/>
              <a:gd name="connsiteY38" fmla="*/ 6858000 h 6858000"/>
              <a:gd name="connsiteX39" fmla="*/ 4448445 w 4826000"/>
              <a:gd name="connsiteY39" fmla="*/ 6858000 h 6858000"/>
              <a:gd name="connsiteX40" fmla="*/ 4361624 w 4826000"/>
              <a:gd name="connsiteY40" fmla="*/ 6858000 h 6858000"/>
              <a:gd name="connsiteX41" fmla="*/ 4262419 w 4826000"/>
              <a:gd name="connsiteY41" fmla="*/ 6858000 h 6858000"/>
              <a:gd name="connsiteX42" fmla="*/ 4150006 w 4826000"/>
              <a:gd name="connsiteY42" fmla="*/ 6858000 h 6858000"/>
              <a:gd name="connsiteX43" fmla="*/ 4023558 w 4826000"/>
              <a:gd name="connsiteY43" fmla="*/ 6858000 h 6858000"/>
              <a:gd name="connsiteX44" fmla="*/ 3882250 w 4826000"/>
              <a:gd name="connsiteY44" fmla="*/ 6858000 h 6858000"/>
              <a:gd name="connsiteX45" fmla="*/ 3725256 w 4826000"/>
              <a:gd name="connsiteY45" fmla="*/ 6858000 h 6858000"/>
              <a:gd name="connsiteX46" fmla="*/ 3551752 w 4826000"/>
              <a:gd name="connsiteY46" fmla="*/ 6858000 h 6858000"/>
              <a:gd name="connsiteX47" fmla="*/ 3360910 w 4826000"/>
              <a:gd name="connsiteY47" fmla="*/ 6858000 h 6858000"/>
              <a:gd name="connsiteX48" fmla="*/ 3151906 w 4826000"/>
              <a:gd name="connsiteY48" fmla="*/ 6858000 h 6858000"/>
              <a:gd name="connsiteX49" fmla="*/ 2923915 w 4826000"/>
              <a:gd name="connsiteY49" fmla="*/ 6858000 h 6858000"/>
              <a:gd name="connsiteX50" fmla="*/ 2676110 w 4826000"/>
              <a:gd name="connsiteY50" fmla="*/ 6858000 h 6858000"/>
              <a:gd name="connsiteX51" fmla="*/ 2407666 w 4826000"/>
              <a:gd name="connsiteY51" fmla="*/ 6858000 h 6858000"/>
              <a:gd name="connsiteX52" fmla="*/ 2117758 w 4826000"/>
              <a:gd name="connsiteY52" fmla="*/ 6858000 h 6858000"/>
              <a:gd name="connsiteX53" fmla="*/ 1805559 w 4826000"/>
              <a:gd name="connsiteY53" fmla="*/ 6858000 h 6858000"/>
              <a:gd name="connsiteX54" fmla="*/ 1470245 w 4826000"/>
              <a:gd name="connsiteY54" fmla="*/ 6858000 h 6858000"/>
              <a:gd name="connsiteX55" fmla="*/ 1110990 w 4826000"/>
              <a:gd name="connsiteY55" fmla="*/ 6858000 h 6858000"/>
              <a:gd name="connsiteX56" fmla="*/ 726969 w 4826000"/>
              <a:gd name="connsiteY56" fmla="*/ 6858000 h 6858000"/>
              <a:gd name="connsiteX57" fmla="*/ 317354 w 4826000"/>
              <a:gd name="connsiteY57" fmla="*/ 6858000 h 6858000"/>
              <a:gd name="connsiteX58" fmla="*/ 0 w 4826000"/>
              <a:gd name="connsiteY58" fmla="*/ 6540500 h 6858000"/>
              <a:gd name="connsiteX59" fmla="*/ 0 w 4826000"/>
              <a:gd name="connsiteY59" fmla="*/ 6538981 h 6858000"/>
              <a:gd name="connsiteX60" fmla="*/ 0 w 4826000"/>
              <a:gd name="connsiteY60" fmla="*/ 6528346 h 6858000"/>
              <a:gd name="connsiteX61" fmla="*/ 0 w 4826000"/>
              <a:gd name="connsiteY61" fmla="*/ 6499479 h 6858000"/>
              <a:gd name="connsiteX62" fmla="*/ 0 w 4826000"/>
              <a:gd name="connsiteY62" fmla="*/ 6443266 h 6858000"/>
              <a:gd name="connsiteX63" fmla="*/ 0 w 4826000"/>
              <a:gd name="connsiteY63" fmla="*/ 6402055 h 6858000"/>
              <a:gd name="connsiteX64" fmla="*/ 0 w 4826000"/>
              <a:gd name="connsiteY64" fmla="*/ 6350589 h 6858000"/>
              <a:gd name="connsiteX65" fmla="*/ 0 w 4826000"/>
              <a:gd name="connsiteY65" fmla="*/ 6287729 h 6858000"/>
              <a:gd name="connsiteX66" fmla="*/ 0 w 4826000"/>
              <a:gd name="connsiteY66" fmla="*/ 6212334 h 6858000"/>
              <a:gd name="connsiteX67" fmla="*/ 0 w 4826000"/>
              <a:gd name="connsiteY67" fmla="*/ 6123266 h 6858000"/>
              <a:gd name="connsiteX68" fmla="*/ 0 w 4826000"/>
              <a:gd name="connsiteY68" fmla="*/ 6019385 h 6858000"/>
              <a:gd name="connsiteX69" fmla="*/ 0 w 4826000"/>
              <a:gd name="connsiteY69" fmla="*/ 5899551 h 6858000"/>
              <a:gd name="connsiteX70" fmla="*/ 0 w 4826000"/>
              <a:gd name="connsiteY70" fmla="*/ 5762625 h 6858000"/>
              <a:gd name="connsiteX71" fmla="*/ 0 w 4826000"/>
              <a:gd name="connsiteY71" fmla="*/ 5607468 h 6858000"/>
              <a:gd name="connsiteX72" fmla="*/ 0 w 4826000"/>
              <a:gd name="connsiteY72" fmla="*/ 5432940 h 6858000"/>
              <a:gd name="connsiteX73" fmla="*/ 0 w 4826000"/>
              <a:gd name="connsiteY73" fmla="*/ 5237901 h 6858000"/>
              <a:gd name="connsiteX74" fmla="*/ 0 w 4826000"/>
              <a:gd name="connsiteY74" fmla="*/ 5021213 h 6858000"/>
              <a:gd name="connsiteX75" fmla="*/ 0 w 4826000"/>
              <a:gd name="connsiteY75" fmla="*/ 4781735 h 6858000"/>
              <a:gd name="connsiteX76" fmla="*/ 0 w 4826000"/>
              <a:gd name="connsiteY76" fmla="*/ 4518329 h 6858000"/>
              <a:gd name="connsiteX77" fmla="*/ 0 w 4826000"/>
              <a:gd name="connsiteY77" fmla="*/ 4229854 h 6858000"/>
              <a:gd name="connsiteX78" fmla="*/ 0 w 4826000"/>
              <a:gd name="connsiteY78" fmla="*/ 3915172 h 6858000"/>
              <a:gd name="connsiteX79" fmla="*/ 0 w 4826000"/>
              <a:gd name="connsiteY79" fmla="*/ 3573143 h 6858000"/>
              <a:gd name="connsiteX80" fmla="*/ 0 w 4826000"/>
              <a:gd name="connsiteY80" fmla="*/ 3202626 h 6858000"/>
              <a:gd name="connsiteX81" fmla="*/ 0 w 4826000"/>
              <a:gd name="connsiteY81" fmla="*/ 2802484 h 6858000"/>
              <a:gd name="connsiteX82" fmla="*/ 0 w 4826000"/>
              <a:gd name="connsiteY82" fmla="*/ 2371576 h 6858000"/>
              <a:gd name="connsiteX83" fmla="*/ 0 w 4826000"/>
              <a:gd name="connsiteY83" fmla="*/ 1908763 h 6858000"/>
              <a:gd name="connsiteX84" fmla="*/ 0 w 4826000"/>
              <a:gd name="connsiteY84" fmla="*/ 1412906 h 6858000"/>
              <a:gd name="connsiteX85" fmla="*/ 0 w 4826000"/>
              <a:gd name="connsiteY85" fmla="*/ 882865 h 6858000"/>
              <a:gd name="connsiteX86" fmla="*/ 0 w 4826000"/>
              <a:gd name="connsiteY86" fmla="*/ 317500 h 6858000"/>
              <a:gd name="connsiteX87" fmla="*/ 317354 w 4826000"/>
              <a:gd name="connsiteY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826000" h="6858000">
                <a:moveTo>
                  <a:pt x="317354" y="0"/>
                </a:moveTo>
                <a:lnTo>
                  <a:pt x="4826000" y="0"/>
                </a:lnTo>
                <a:lnTo>
                  <a:pt x="4826000" y="1674"/>
                </a:lnTo>
                <a:lnTo>
                  <a:pt x="4826000" y="13395"/>
                </a:lnTo>
                <a:lnTo>
                  <a:pt x="4826000" y="45207"/>
                </a:lnTo>
                <a:lnTo>
                  <a:pt x="4826000" y="107156"/>
                </a:lnTo>
                <a:lnTo>
                  <a:pt x="4826000" y="152572"/>
                </a:lnTo>
                <a:lnTo>
                  <a:pt x="4826000" y="209290"/>
                </a:lnTo>
                <a:lnTo>
                  <a:pt x="4826000" y="278565"/>
                </a:lnTo>
                <a:lnTo>
                  <a:pt x="4826000" y="361652"/>
                </a:lnTo>
                <a:lnTo>
                  <a:pt x="4826000" y="459809"/>
                </a:lnTo>
                <a:lnTo>
                  <a:pt x="4826000" y="574291"/>
                </a:lnTo>
                <a:lnTo>
                  <a:pt x="4826000" y="706352"/>
                </a:lnTo>
                <a:lnTo>
                  <a:pt x="4826000" y="857250"/>
                </a:lnTo>
                <a:lnTo>
                  <a:pt x="4826000" y="1028240"/>
                </a:lnTo>
                <a:lnTo>
                  <a:pt x="4826000" y="1220577"/>
                </a:lnTo>
                <a:lnTo>
                  <a:pt x="4826000" y="1435517"/>
                </a:lnTo>
                <a:lnTo>
                  <a:pt x="4826000" y="1674317"/>
                </a:lnTo>
                <a:lnTo>
                  <a:pt x="4826000" y="1938231"/>
                </a:lnTo>
                <a:lnTo>
                  <a:pt x="4826000" y="2228515"/>
                </a:lnTo>
                <a:lnTo>
                  <a:pt x="4826000" y="2546426"/>
                </a:lnTo>
                <a:lnTo>
                  <a:pt x="4826000" y="2893219"/>
                </a:lnTo>
                <a:lnTo>
                  <a:pt x="4826000" y="3270149"/>
                </a:lnTo>
                <a:lnTo>
                  <a:pt x="4826000" y="3678473"/>
                </a:lnTo>
                <a:lnTo>
                  <a:pt x="4826000" y="4119446"/>
                </a:lnTo>
                <a:lnTo>
                  <a:pt x="4826000" y="4594324"/>
                </a:lnTo>
                <a:lnTo>
                  <a:pt x="4826000" y="5104363"/>
                </a:lnTo>
                <a:lnTo>
                  <a:pt x="4826000" y="5650818"/>
                </a:lnTo>
                <a:lnTo>
                  <a:pt x="4826000" y="6234945"/>
                </a:lnTo>
                <a:lnTo>
                  <a:pt x="4826000" y="6858000"/>
                </a:lnTo>
                <a:lnTo>
                  <a:pt x="4824899" y="6858000"/>
                </a:lnTo>
                <a:lnTo>
                  <a:pt x="4817194" y="6858000"/>
                </a:lnTo>
                <a:lnTo>
                  <a:pt x="4796280" y="6858000"/>
                </a:lnTo>
                <a:lnTo>
                  <a:pt x="4755552" y="6858000"/>
                </a:lnTo>
                <a:lnTo>
                  <a:pt x="4725695" y="6858000"/>
                </a:lnTo>
                <a:lnTo>
                  <a:pt x="4688407" y="6858000"/>
                </a:lnTo>
                <a:lnTo>
                  <a:pt x="4642864" y="6858000"/>
                </a:lnTo>
                <a:lnTo>
                  <a:pt x="4588239" y="6858000"/>
                </a:lnTo>
                <a:lnTo>
                  <a:pt x="4523708" y="6858000"/>
                </a:lnTo>
                <a:lnTo>
                  <a:pt x="4448445" y="6858000"/>
                </a:lnTo>
                <a:lnTo>
                  <a:pt x="4361624" y="6858000"/>
                </a:lnTo>
                <a:lnTo>
                  <a:pt x="4262419" y="6858000"/>
                </a:lnTo>
                <a:lnTo>
                  <a:pt x="4150006" y="6858000"/>
                </a:lnTo>
                <a:lnTo>
                  <a:pt x="4023558" y="6858000"/>
                </a:lnTo>
                <a:lnTo>
                  <a:pt x="3882250" y="6858000"/>
                </a:lnTo>
                <a:lnTo>
                  <a:pt x="3725256" y="6858000"/>
                </a:lnTo>
                <a:lnTo>
                  <a:pt x="3551752" y="6858000"/>
                </a:lnTo>
                <a:lnTo>
                  <a:pt x="3360910" y="6858000"/>
                </a:lnTo>
                <a:lnTo>
                  <a:pt x="3151906" y="6858000"/>
                </a:lnTo>
                <a:lnTo>
                  <a:pt x="2923915" y="6858000"/>
                </a:lnTo>
                <a:lnTo>
                  <a:pt x="2676110" y="6858000"/>
                </a:lnTo>
                <a:lnTo>
                  <a:pt x="2407666" y="6858000"/>
                </a:lnTo>
                <a:lnTo>
                  <a:pt x="2117758" y="6858000"/>
                </a:lnTo>
                <a:lnTo>
                  <a:pt x="1805559" y="6858000"/>
                </a:lnTo>
                <a:lnTo>
                  <a:pt x="1470245" y="6858000"/>
                </a:lnTo>
                <a:lnTo>
                  <a:pt x="1110990" y="6858000"/>
                </a:lnTo>
                <a:lnTo>
                  <a:pt x="726969" y="6858000"/>
                </a:lnTo>
                <a:lnTo>
                  <a:pt x="317354" y="6858000"/>
                </a:lnTo>
                <a:cubicBezTo>
                  <a:pt x="142175" y="6858000"/>
                  <a:pt x="0" y="6715760"/>
                  <a:pt x="0" y="6540500"/>
                </a:cubicBezTo>
                <a:lnTo>
                  <a:pt x="0" y="6538981"/>
                </a:lnTo>
                <a:lnTo>
                  <a:pt x="0" y="6528346"/>
                </a:lnTo>
                <a:lnTo>
                  <a:pt x="0" y="6499479"/>
                </a:lnTo>
                <a:lnTo>
                  <a:pt x="0" y="6443266"/>
                </a:lnTo>
                <a:lnTo>
                  <a:pt x="0" y="6402055"/>
                </a:lnTo>
                <a:lnTo>
                  <a:pt x="0" y="6350589"/>
                </a:lnTo>
                <a:lnTo>
                  <a:pt x="0" y="6287729"/>
                </a:lnTo>
                <a:lnTo>
                  <a:pt x="0" y="6212334"/>
                </a:lnTo>
                <a:lnTo>
                  <a:pt x="0" y="6123266"/>
                </a:lnTo>
                <a:lnTo>
                  <a:pt x="0" y="6019385"/>
                </a:lnTo>
                <a:lnTo>
                  <a:pt x="0" y="5899551"/>
                </a:lnTo>
                <a:lnTo>
                  <a:pt x="0" y="5762625"/>
                </a:lnTo>
                <a:lnTo>
                  <a:pt x="0" y="5607468"/>
                </a:lnTo>
                <a:lnTo>
                  <a:pt x="0" y="5432940"/>
                </a:lnTo>
                <a:lnTo>
                  <a:pt x="0" y="5237901"/>
                </a:lnTo>
                <a:lnTo>
                  <a:pt x="0" y="5021213"/>
                </a:lnTo>
                <a:lnTo>
                  <a:pt x="0" y="4781735"/>
                </a:lnTo>
                <a:lnTo>
                  <a:pt x="0" y="4518329"/>
                </a:lnTo>
                <a:lnTo>
                  <a:pt x="0" y="4229854"/>
                </a:lnTo>
                <a:lnTo>
                  <a:pt x="0" y="3915172"/>
                </a:lnTo>
                <a:lnTo>
                  <a:pt x="0" y="3573143"/>
                </a:lnTo>
                <a:lnTo>
                  <a:pt x="0" y="3202626"/>
                </a:lnTo>
                <a:lnTo>
                  <a:pt x="0" y="2802484"/>
                </a:lnTo>
                <a:lnTo>
                  <a:pt x="0" y="2371576"/>
                </a:lnTo>
                <a:lnTo>
                  <a:pt x="0" y="1908763"/>
                </a:lnTo>
                <a:lnTo>
                  <a:pt x="0" y="1412906"/>
                </a:lnTo>
                <a:lnTo>
                  <a:pt x="0" y="882865"/>
                </a:lnTo>
                <a:lnTo>
                  <a:pt x="0" y="317500"/>
                </a:lnTo>
                <a:cubicBezTo>
                  <a:pt x="0" y="142240"/>
                  <a:pt x="142175" y="0"/>
                  <a:pt x="317354"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buFontTx/>
              <a:buNone/>
              <a:defRPr sz="2391"/>
            </a:lvl1pPr>
          </a:lstStyle>
          <a:p>
            <a:r>
              <a:rPr lang="nl-NL"/>
              <a:t>[Klik op het pictogram om een afbeelding in te voegen]</a:t>
            </a:r>
          </a:p>
        </p:txBody>
      </p:sp>
    </p:spTree>
    <p:extLst>
      <p:ext uri="{BB962C8B-B14F-4D97-AF65-F5344CB8AC3E}">
        <p14:creationId xmlns:p14="http://schemas.microsoft.com/office/powerpoint/2010/main" val="8121736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tekst (2-koloms) en afb. (onder)]">
    <p:spTree>
      <p:nvGrpSpPr>
        <p:cNvPr id="1" name=""/>
        <p:cNvGrpSpPr/>
        <p:nvPr/>
      </p:nvGrpSpPr>
      <p:grpSpPr>
        <a:xfrm>
          <a:off x="0" y="0"/>
          <a:ext cx="0" cy="0"/>
          <a:chOff x="0" y="0"/>
          <a:chExt cx="0" cy="0"/>
        </a:xfrm>
      </p:grpSpPr>
      <p:sp>
        <p:nvSpPr>
          <p:cNvPr id="4" name="01_Title 1 (JU-Free)">
            <a:extLst>
              <a:ext uri="{FF2B5EF4-FFF2-40B4-BE49-F238E27FC236}">
                <a16:creationId xmlns:a16="http://schemas.microsoft.com/office/drawing/2014/main" id="{F83D8561-F077-9C83-D516-9AEC933AA0E2}"/>
              </a:ext>
            </a:extLst>
          </p:cNvPr>
          <p:cNvSpPr>
            <a:spLocks noGrp="1"/>
          </p:cNvSpPr>
          <p:nvPr>
            <p:ph type="title" idx="22" hasCustomPrompt="1"/>
          </p:nvPr>
        </p:nvSpPr>
        <p:spPr/>
        <p:txBody>
          <a:bodyPr/>
          <a:lstStyle>
            <a:lvl1pPr>
              <a:defRPr sz="8657">
                <a:solidFill>
                  <a:srgbClr val="2D19FF"/>
                </a:solidFill>
                <a:latin typeface="VC Nudge SemiNormal Bold" pitchFamily="50" charset="0"/>
              </a:defRPr>
            </a:lvl1pPr>
          </a:lstStyle>
          <a:p>
            <a:r>
              <a:rPr lang="nl-NL"/>
              <a:t>[Titel]</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
        <p:nvSpPr>
          <p:cNvPr id="3" name="04_Frame 4 [PHJU] (JU-Free)">
            <a:extLst>
              <a:ext uri="{FF2B5EF4-FFF2-40B4-BE49-F238E27FC236}">
                <a16:creationId xmlns:a16="http://schemas.microsoft.com/office/drawing/2014/main" id="{7DDD2506-74E0-AA3B-C335-EDDA85BA969F}"/>
              </a:ext>
            </a:extLst>
          </p:cNvPr>
          <p:cNvSpPr>
            <a:spLocks noGrp="1"/>
          </p:cNvSpPr>
          <p:nvPr>
            <p:ph type="pic" sz="quarter" idx="10" hasCustomPrompt="1"/>
          </p:nvPr>
        </p:nvSpPr>
        <p:spPr>
          <a:xfrm>
            <a:off x="0" y="5654675"/>
            <a:ext cx="20104100" cy="5654675"/>
          </a:xfrm>
          <a:custGeom>
            <a:avLst/>
            <a:gdLst>
              <a:gd name="connsiteX0" fmla="*/ 317467 w 12192000"/>
              <a:gd name="connsiteY0" fmla="*/ 0 h 3429000"/>
              <a:gd name="connsiteX1" fmla="*/ 11874533 w 12192000"/>
              <a:gd name="connsiteY1" fmla="*/ 0 h 3429000"/>
              <a:gd name="connsiteX2" fmla="*/ 12192000 w 12192000"/>
              <a:gd name="connsiteY2" fmla="*/ 317500 h 3429000"/>
              <a:gd name="connsiteX3" fmla="*/ 12192000 w 12192000"/>
              <a:gd name="connsiteY3" fmla="*/ 318260 h 3429000"/>
              <a:gd name="connsiteX4" fmla="*/ 12192000 w 12192000"/>
              <a:gd name="connsiteY4" fmla="*/ 323577 h 3429000"/>
              <a:gd name="connsiteX5" fmla="*/ 12192000 w 12192000"/>
              <a:gd name="connsiteY5" fmla="*/ 338011 h 3429000"/>
              <a:gd name="connsiteX6" fmla="*/ 12192000 w 12192000"/>
              <a:gd name="connsiteY6" fmla="*/ 366117 h 3429000"/>
              <a:gd name="connsiteX7" fmla="*/ 12192000 w 12192000"/>
              <a:gd name="connsiteY7" fmla="*/ 412456 h 3429000"/>
              <a:gd name="connsiteX8" fmla="*/ 12192000 w 12192000"/>
              <a:gd name="connsiteY8" fmla="*/ 481583 h 3429000"/>
              <a:gd name="connsiteX9" fmla="*/ 12192000 w 12192000"/>
              <a:gd name="connsiteY9" fmla="*/ 526117 h 3429000"/>
              <a:gd name="connsiteX10" fmla="*/ 12192000 w 12192000"/>
              <a:gd name="connsiteY10" fmla="*/ 578058 h 3429000"/>
              <a:gd name="connsiteX11" fmla="*/ 12192000 w 12192000"/>
              <a:gd name="connsiteY11" fmla="*/ 637975 h 3429000"/>
              <a:gd name="connsiteX12" fmla="*/ 12192000 w 12192000"/>
              <a:gd name="connsiteY12" fmla="*/ 706438 h 3429000"/>
              <a:gd name="connsiteX13" fmla="*/ 12192000 w 12192000"/>
              <a:gd name="connsiteY13" fmla="*/ 784016 h 3429000"/>
              <a:gd name="connsiteX14" fmla="*/ 12192000 w 12192000"/>
              <a:gd name="connsiteY14" fmla="*/ 871280 h 3429000"/>
              <a:gd name="connsiteX15" fmla="*/ 12192000 w 12192000"/>
              <a:gd name="connsiteY15" fmla="*/ 968800 h 3429000"/>
              <a:gd name="connsiteX16" fmla="*/ 12192000 w 12192000"/>
              <a:gd name="connsiteY16" fmla="*/ 1077144 h 3429000"/>
              <a:gd name="connsiteX17" fmla="*/ 12192000 w 12192000"/>
              <a:gd name="connsiteY17" fmla="*/ 1196883 h 3429000"/>
              <a:gd name="connsiteX18" fmla="*/ 12192000 w 12192000"/>
              <a:gd name="connsiteY18" fmla="*/ 1328586 h 3429000"/>
              <a:gd name="connsiteX19" fmla="*/ 12192000 w 12192000"/>
              <a:gd name="connsiteY19" fmla="*/ 1472823 h 3429000"/>
              <a:gd name="connsiteX20" fmla="*/ 12192000 w 12192000"/>
              <a:gd name="connsiteY20" fmla="*/ 1630164 h 3429000"/>
              <a:gd name="connsiteX21" fmla="*/ 12192000 w 12192000"/>
              <a:gd name="connsiteY21" fmla="*/ 1801179 h 3429000"/>
              <a:gd name="connsiteX22" fmla="*/ 12192000 w 12192000"/>
              <a:gd name="connsiteY22" fmla="*/ 1986437 h 3429000"/>
              <a:gd name="connsiteX23" fmla="*/ 12192000 w 12192000"/>
              <a:gd name="connsiteY23" fmla="*/ 2186508 h 3429000"/>
              <a:gd name="connsiteX24" fmla="*/ 12192000 w 12192000"/>
              <a:gd name="connsiteY24" fmla="*/ 2401962 h 3429000"/>
              <a:gd name="connsiteX25" fmla="*/ 12192000 w 12192000"/>
              <a:gd name="connsiteY25" fmla="*/ 2633369 h 3429000"/>
              <a:gd name="connsiteX26" fmla="*/ 12192000 w 12192000"/>
              <a:gd name="connsiteY26" fmla="*/ 2881297 h 3429000"/>
              <a:gd name="connsiteX27" fmla="*/ 12192000 w 12192000"/>
              <a:gd name="connsiteY27" fmla="*/ 3146318 h 3429000"/>
              <a:gd name="connsiteX28" fmla="*/ 12192000 w 12192000"/>
              <a:gd name="connsiteY28" fmla="*/ 3429000 h 3429000"/>
              <a:gd name="connsiteX29" fmla="*/ 12189023 w 12192000"/>
              <a:gd name="connsiteY29" fmla="*/ 3429000 h 3429000"/>
              <a:gd name="connsiteX30" fmla="*/ 12168188 w 12192000"/>
              <a:gd name="connsiteY30" fmla="*/ 3429000 h 3429000"/>
              <a:gd name="connsiteX31" fmla="*/ 12111633 w 12192000"/>
              <a:gd name="connsiteY31" fmla="*/ 3429000 h 3429000"/>
              <a:gd name="connsiteX32" fmla="*/ 12001500 w 12192000"/>
              <a:gd name="connsiteY32" fmla="*/ 3429000 h 3429000"/>
              <a:gd name="connsiteX33" fmla="*/ 11819930 w 12192000"/>
              <a:gd name="connsiteY33" fmla="*/ 3429000 h 3429000"/>
              <a:gd name="connsiteX34" fmla="*/ 11696774 w 12192000"/>
              <a:gd name="connsiteY34" fmla="*/ 3429000 h 3429000"/>
              <a:gd name="connsiteX35" fmla="*/ 11549062 w 12192000"/>
              <a:gd name="connsiteY35" fmla="*/ 3429000 h 3429000"/>
              <a:gd name="connsiteX36" fmla="*/ 11374562 w 12192000"/>
              <a:gd name="connsiteY36" fmla="*/ 3429000 h 3429000"/>
              <a:gd name="connsiteX37" fmla="*/ 11171039 w 12192000"/>
              <a:gd name="connsiteY37" fmla="*/ 3429000 h 3429000"/>
              <a:gd name="connsiteX38" fmla="*/ 10936263 w 12192000"/>
              <a:gd name="connsiteY38" fmla="*/ 3429000 h 3429000"/>
              <a:gd name="connsiteX39" fmla="*/ 10668000 w 12192000"/>
              <a:gd name="connsiteY39" fmla="*/ 3429000 h 3429000"/>
              <a:gd name="connsiteX40" fmla="*/ 10364019 w 12192000"/>
              <a:gd name="connsiteY40" fmla="*/ 3429000 h 3429000"/>
              <a:gd name="connsiteX41" fmla="*/ 10022086 w 12192000"/>
              <a:gd name="connsiteY41" fmla="*/ 3429000 h 3429000"/>
              <a:gd name="connsiteX42" fmla="*/ 9639970 w 12192000"/>
              <a:gd name="connsiteY42" fmla="*/ 3429000 h 3429000"/>
              <a:gd name="connsiteX43" fmla="*/ 9215438 w 12192000"/>
              <a:gd name="connsiteY43" fmla="*/ 3429000 h 3429000"/>
              <a:gd name="connsiteX44" fmla="*/ 8746257 w 12192000"/>
              <a:gd name="connsiteY44" fmla="*/ 3429000 h 3429000"/>
              <a:gd name="connsiteX45" fmla="*/ 8230196 w 12192000"/>
              <a:gd name="connsiteY45" fmla="*/ 3429000 h 3429000"/>
              <a:gd name="connsiteX46" fmla="*/ 7665021 w 12192000"/>
              <a:gd name="connsiteY46" fmla="*/ 3429000 h 3429000"/>
              <a:gd name="connsiteX47" fmla="*/ 7048500 w 12192000"/>
              <a:gd name="connsiteY47" fmla="*/ 3429000 h 3429000"/>
              <a:gd name="connsiteX48" fmla="*/ 6378402 w 12192000"/>
              <a:gd name="connsiteY48" fmla="*/ 3429000 h 3429000"/>
              <a:gd name="connsiteX49" fmla="*/ 5652493 w 12192000"/>
              <a:gd name="connsiteY49" fmla="*/ 3429000 h 3429000"/>
              <a:gd name="connsiteX50" fmla="*/ 4868540 w 12192000"/>
              <a:gd name="connsiteY50" fmla="*/ 3429000 h 3429000"/>
              <a:gd name="connsiteX51" fmla="*/ 4024313 w 12192000"/>
              <a:gd name="connsiteY51" fmla="*/ 3429000 h 3429000"/>
              <a:gd name="connsiteX52" fmla="*/ 3117577 w 12192000"/>
              <a:gd name="connsiteY52" fmla="*/ 3429000 h 3429000"/>
              <a:gd name="connsiteX53" fmla="*/ 2146102 w 12192000"/>
              <a:gd name="connsiteY53" fmla="*/ 3429000 h 3429000"/>
              <a:gd name="connsiteX54" fmla="*/ 1107654 w 12192000"/>
              <a:gd name="connsiteY54" fmla="*/ 3429000 h 3429000"/>
              <a:gd name="connsiteX55" fmla="*/ 0 w 12192000"/>
              <a:gd name="connsiteY55" fmla="*/ 3429000 h 3429000"/>
              <a:gd name="connsiteX56" fmla="*/ 0 w 12192000"/>
              <a:gd name="connsiteY56" fmla="*/ 3428241 h 3429000"/>
              <a:gd name="connsiteX57" fmla="*/ 0 w 12192000"/>
              <a:gd name="connsiteY57" fmla="*/ 3422923 h 3429000"/>
              <a:gd name="connsiteX58" fmla="*/ 0 w 12192000"/>
              <a:gd name="connsiteY58" fmla="*/ 3408490 h 3429000"/>
              <a:gd name="connsiteX59" fmla="*/ 0 w 12192000"/>
              <a:gd name="connsiteY59" fmla="*/ 3380383 h 3429000"/>
              <a:gd name="connsiteX60" fmla="*/ 0 w 12192000"/>
              <a:gd name="connsiteY60" fmla="*/ 3334045 h 3429000"/>
              <a:gd name="connsiteX61" fmla="*/ 0 w 12192000"/>
              <a:gd name="connsiteY61" fmla="*/ 3264917 h 3429000"/>
              <a:gd name="connsiteX62" fmla="*/ 0 w 12192000"/>
              <a:gd name="connsiteY62" fmla="*/ 3220383 h 3429000"/>
              <a:gd name="connsiteX63" fmla="*/ 0 w 12192000"/>
              <a:gd name="connsiteY63" fmla="*/ 3168443 h 3429000"/>
              <a:gd name="connsiteX64" fmla="*/ 0 w 12192000"/>
              <a:gd name="connsiteY64" fmla="*/ 3108526 h 3429000"/>
              <a:gd name="connsiteX65" fmla="*/ 0 w 12192000"/>
              <a:gd name="connsiteY65" fmla="*/ 3040063 h 3429000"/>
              <a:gd name="connsiteX66" fmla="*/ 0 w 12192000"/>
              <a:gd name="connsiteY66" fmla="*/ 2962484 h 3429000"/>
              <a:gd name="connsiteX67" fmla="*/ 0 w 12192000"/>
              <a:gd name="connsiteY67" fmla="*/ 2875220 h 3429000"/>
              <a:gd name="connsiteX68" fmla="*/ 0 w 12192000"/>
              <a:gd name="connsiteY68" fmla="*/ 2777701 h 3429000"/>
              <a:gd name="connsiteX69" fmla="*/ 0 w 12192000"/>
              <a:gd name="connsiteY69" fmla="*/ 2669357 h 3429000"/>
              <a:gd name="connsiteX70" fmla="*/ 0 w 12192000"/>
              <a:gd name="connsiteY70" fmla="*/ 2549618 h 3429000"/>
              <a:gd name="connsiteX71" fmla="*/ 0 w 12192000"/>
              <a:gd name="connsiteY71" fmla="*/ 2417915 h 3429000"/>
              <a:gd name="connsiteX72" fmla="*/ 0 w 12192000"/>
              <a:gd name="connsiteY72" fmla="*/ 2273677 h 3429000"/>
              <a:gd name="connsiteX73" fmla="*/ 0 w 12192000"/>
              <a:gd name="connsiteY73" fmla="*/ 2116336 h 3429000"/>
              <a:gd name="connsiteX74" fmla="*/ 0 w 12192000"/>
              <a:gd name="connsiteY74" fmla="*/ 1945321 h 3429000"/>
              <a:gd name="connsiteX75" fmla="*/ 0 w 12192000"/>
              <a:gd name="connsiteY75" fmla="*/ 1760063 h 3429000"/>
              <a:gd name="connsiteX76" fmla="*/ 0 w 12192000"/>
              <a:gd name="connsiteY76" fmla="*/ 1559992 h 3429000"/>
              <a:gd name="connsiteX77" fmla="*/ 0 w 12192000"/>
              <a:gd name="connsiteY77" fmla="*/ 1344538 h 3429000"/>
              <a:gd name="connsiteX78" fmla="*/ 0 w 12192000"/>
              <a:gd name="connsiteY78" fmla="*/ 1113132 h 3429000"/>
              <a:gd name="connsiteX79" fmla="*/ 0 w 12192000"/>
              <a:gd name="connsiteY79" fmla="*/ 865203 h 3429000"/>
              <a:gd name="connsiteX80" fmla="*/ 0 w 12192000"/>
              <a:gd name="connsiteY80" fmla="*/ 600183 h 3429000"/>
              <a:gd name="connsiteX81" fmla="*/ 0 w 12192000"/>
              <a:gd name="connsiteY81" fmla="*/ 317500 h 3429000"/>
              <a:gd name="connsiteX82" fmla="*/ 317467 w 12192000"/>
              <a:gd name="connsiteY82" fmla="*/ 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3429000">
                <a:moveTo>
                  <a:pt x="317467" y="0"/>
                </a:moveTo>
                <a:lnTo>
                  <a:pt x="11874533" y="0"/>
                </a:lnTo>
                <a:cubicBezTo>
                  <a:pt x="12049775" y="0"/>
                  <a:pt x="12192000" y="142240"/>
                  <a:pt x="12192000" y="317500"/>
                </a:cubicBezTo>
                <a:lnTo>
                  <a:pt x="12192000" y="318260"/>
                </a:lnTo>
                <a:lnTo>
                  <a:pt x="12192000" y="323577"/>
                </a:lnTo>
                <a:lnTo>
                  <a:pt x="12192000" y="338011"/>
                </a:lnTo>
                <a:lnTo>
                  <a:pt x="12192000" y="366117"/>
                </a:lnTo>
                <a:lnTo>
                  <a:pt x="12192000" y="412456"/>
                </a:lnTo>
                <a:lnTo>
                  <a:pt x="12192000" y="481583"/>
                </a:lnTo>
                <a:lnTo>
                  <a:pt x="12192000" y="526117"/>
                </a:lnTo>
                <a:lnTo>
                  <a:pt x="12192000" y="578058"/>
                </a:lnTo>
                <a:lnTo>
                  <a:pt x="12192000" y="637975"/>
                </a:lnTo>
                <a:lnTo>
                  <a:pt x="12192000" y="706438"/>
                </a:lnTo>
                <a:lnTo>
                  <a:pt x="12192000" y="784016"/>
                </a:lnTo>
                <a:lnTo>
                  <a:pt x="12192000" y="871280"/>
                </a:lnTo>
                <a:lnTo>
                  <a:pt x="12192000" y="968800"/>
                </a:lnTo>
                <a:lnTo>
                  <a:pt x="12192000" y="1077144"/>
                </a:lnTo>
                <a:lnTo>
                  <a:pt x="12192000" y="1196883"/>
                </a:lnTo>
                <a:lnTo>
                  <a:pt x="12192000" y="1328586"/>
                </a:lnTo>
                <a:lnTo>
                  <a:pt x="12192000" y="1472823"/>
                </a:lnTo>
                <a:lnTo>
                  <a:pt x="12192000" y="1630164"/>
                </a:lnTo>
                <a:lnTo>
                  <a:pt x="12192000" y="1801179"/>
                </a:lnTo>
                <a:lnTo>
                  <a:pt x="12192000" y="1986437"/>
                </a:lnTo>
                <a:lnTo>
                  <a:pt x="12192000" y="2186508"/>
                </a:lnTo>
                <a:lnTo>
                  <a:pt x="12192000" y="2401962"/>
                </a:lnTo>
                <a:lnTo>
                  <a:pt x="12192000" y="2633369"/>
                </a:lnTo>
                <a:lnTo>
                  <a:pt x="12192000" y="2881297"/>
                </a:lnTo>
                <a:lnTo>
                  <a:pt x="12192000" y="3146318"/>
                </a:lnTo>
                <a:lnTo>
                  <a:pt x="12192000" y="3429000"/>
                </a:lnTo>
                <a:lnTo>
                  <a:pt x="12189023" y="3429000"/>
                </a:lnTo>
                <a:lnTo>
                  <a:pt x="12168188" y="3429000"/>
                </a:lnTo>
                <a:lnTo>
                  <a:pt x="12111633" y="3429000"/>
                </a:lnTo>
                <a:lnTo>
                  <a:pt x="12001500" y="3429000"/>
                </a:lnTo>
                <a:lnTo>
                  <a:pt x="11819930" y="3429000"/>
                </a:lnTo>
                <a:lnTo>
                  <a:pt x="11696774" y="3429000"/>
                </a:lnTo>
                <a:lnTo>
                  <a:pt x="11549062" y="3429000"/>
                </a:lnTo>
                <a:lnTo>
                  <a:pt x="11374562" y="3429000"/>
                </a:lnTo>
                <a:lnTo>
                  <a:pt x="11171039" y="3429000"/>
                </a:lnTo>
                <a:lnTo>
                  <a:pt x="10936263" y="3429000"/>
                </a:lnTo>
                <a:lnTo>
                  <a:pt x="10668000" y="3429000"/>
                </a:lnTo>
                <a:lnTo>
                  <a:pt x="10364019" y="3429000"/>
                </a:lnTo>
                <a:lnTo>
                  <a:pt x="10022086" y="3429000"/>
                </a:lnTo>
                <a:lnTo>
                  <a:pt x="9639970" y="3429000"/>
                </a:lnTo>
                <a:lnTo>
                  <a:pt x="9215438" y="3429000"/>
                </a:lnTo>
                <a:lnTo>
                  <a:pt x="8746257" y="3429000"/>
                </a:lnTo>
                <a:lnTo>
                  <a:pt x="8230196" y="3429000"/>
                </a:lnTo>
                <a:lnTo>
                  <a:pt x="7665021" y="3429000"/>
                </a:lnTo>
                <a:lnTo>
                  <a:pt x="7048500" y="3429000"/>
                </a:lnTo>
                <a:lnTo>
                  <a:pt x="6378402" y="3429000"/>
                </a:lnTo>
                <a:lnTo>
                  <a:pt x="5652493" y="3429000"/>
                </a:lnTo>
                <a:lnTo>
                  <a:pt x="4868540" y="3429000"/>
                </a:lnTo>
                <a:lnTo>
                  <a:pt x="4024313" y="3429000"/>
                </a:lnTo>
                <a:lnTo>
                  <a:pt x="3117577" y="3429000"/>
                </a:lnTo>
                <a:lnTo>
                  <a:pt x="2146102" y="3429000"/>
                </a:lnTo>
                <a:lnTo>
                  <a:pt x="1107654" y="3429000"/>
                </a:lnTo>
                <a:lnTo>
                  <a:pt x="0" y="3429000"/>
                </a:lnTo>
                <a:lnTo>
                  <a:pt x="0" y="3428241"/>
                </a:lnTo>
                <a:lnTo>
                  <a:pt x="0" y="3422923"/>
                </a:lnTo>
                <a:lnTo>
                  <a:pt x="0" y="3408490"/>
                </a:lnTo>
                <a:lnTo>
                  <a:pt x="0" y="3380383"/>
                </a:lnTo>
                <a:lnTo>
                  <a:pt x="0" y="3334045"/>
                </a:lnTo>
                <a:lnTo>
                  <a:pt x="0" y="3264917"/>
                </a:lnTo>
                <a:lnTo>
                  <a:pt x="0" y="3220383"/>
                </a:lnTo>
                <a:lnTo>
                  <a:pt x="0" y="3168443"/>
                </a:lnTo>
                <a:lnTo>
                  <a:pt x="0" y="3108526"/>
                </a:lnTo>
                <a:lnTo>
                  <a:pt x="0" y="3040063"/>
                </a:lnTo>
                <a:lnTo>
                  <a:pt x="0" y="2962484"/>
                </a:lnTo>
                <a:lnTo>
                  <a:pt x="0" y="2875220"/>
                </a:lnTo>
                <a:lnTo>
                  <a:pt x="0" y="2777701"/>
                </a:lnTo>
                <a:lnTo>
                  <a:pt x="0" y="2669357"/>
                </a:lnTo>
                <a:lnTo>
                  <a:pt x="0" y="2549618"/>
                </a:lnTo>
                <a:lnTo>
                  <a:pt x="0" y="2417915"/>
                </a:lnTo>
                <a:lnTo>
                  <a:pt x="0" y="2273677"/>
                </a:lnTo>
                <a:lnTo>
                  <a:pt x="0" y="2116336"/>
                </a:lnTo>
                <a:lnTo>
                  <a:pt x="0" y="1945321"/>
                </a:lnTo>
                <a:lnTo>
                  <a:pt x="0" y="1760063"/>
                </a:lnTo>
                <a:lnTo>
                  <a:pt x="0" y="1559992"/>
                </a:lnTo>
                <a:lnTo>
                  <a:pt x="0" y="1344538"/>
                </a:lnTo>
                <a:lnTo>
                  <a:pt x="0" y="1113132"/>
                </a:lnTo>
                <a:lnTo>
                  <a:pt x="0" y="865203"/>
                </a:lnTo>
                <a:lnTo>
                  <a:pt x="0" y="600183"/>
                </a:lnTo>
                <a:lnTo>
                  <a:pt x="0" y="317500"/>
                </a:lnTo>
                <a:cubicBezTo>
                  <a:pt x="0" y="142240"/>
                  <a:pt x="142225" y="0"/>
                  <a:pt x="317467" y="0"/>
                </a:cubicBezTo>
                <a:close/>
              </a:path>
            </a:pathLst>
          </a:custGeom>
          <a:solidFill>
            <a:schemeClr val="bg1">
              <a:lumMod val="40000"/>
              <a:lumOff val="60000"/>
            </a:schemeClr>
          </a:solidFill>
        </p:spPr>
        <p:txBody>
          <a:bodyPr wrap="square" lIns="0" tIns="0" rIns="0" bIns="0" anchor="t">
            <a:noAutofit/>
          </a:bodyPr>
          <a:lstStyle>
            <a:lvl1pPr marL="0" indent="0" algn="ctr" defTabSz="1507846" rtl="0" eaLnBrk="1" latinLnBrk="0" hangingPunct="1">
              <a:lnSpc>
                <a:spcPct val="100000"/>
              </a:lnSpc>
              <a:spcBef>
                <a:spcPts val="0"/>
              </a:spcBef>
              <a:buFontTx/>
              <a:buNone/>
              <a:defRPr sz="2391"/>
            </a:lvl1pPr>
          </a:lstStyle>
          <a:p>
            <a:r>
              <a:rPr lang="nl-NL"/>
              <a:t>[Klik op het pictogram om een afbeelding in te voegen]</a:t>
            </a:r>
          </a:p>
        </p:txBody>
      </p:sp>
      <p:sp>
        <p:nvSpPr>
          <p:cNvPr id="2" name="03_Content Placeholder 3[PHJU] (JU-Free)">
            <a:extLst>
              <a:ext uri="{FF2B5EF4-FFF2-40B4-BE49-F238E27FC236}">
                <a16:creationId xmlns:a16="http://schemas.microsoft.com/office/drawing/2014/main" id="{A5CB11AD-48D8-635A-20E6-CC7F074EFC7D}"/>
              </a:ext>
            </a:extLst>
          </p:cNvPr>
          <p:cNvSpPr>
            <a:spLocks noGrp="1"/>
          </p:cNvSpPr>
          <p:nvPr>
            <p:ph type="body" idx="21" hasCustomPrompt="1"/>
          </p:nvPr>
        </p:nvSpPr>
        <p:spPr>
          <a:xfrm>
            <a:off x="1214623" y="2408473"/>
            <a:ext cx="17695796" cy="2596962"/>
          </a:xfrm>
        </p:spPr>
        <p:txBody>
          <a:bodyPr lIns="0" tIns="0" rIns="0" bIns="0" numCol="2" spcCol="180000"/>
          <a:lstStyle>
            <a:lvl1pPr>
              <a:defRPr baseline="0"/>
            </a:lvl1pPr>
          </a:lstStyle>
          <a:p>
            <a:pPr lvl="0"/>
            <a:r>
              <a:rPr lang="nl-NL"/>
              <a:t>[</a:t>
            </a:r>
            <a:r>
              <a:rPr lang="nl-NL" err="1"/>
              <a:t>Tweekoloms</a:t>
            </a:r>
            <a:r>
              <a:rPr lang="nl-NL"/>
              <a:t> tekst]</a:t>
            </a:r>
          </a:p>
        </p:txBody>
      </p:sp>
    </p:spTree>
    <p:extLst>
      <p:ext uri="{BB962C8B-B14F-4D97-AF65-F5344CB8AC3E}">
        <p14:creationId xmlns:p14="http://schemas.microsoft.com/office/powerpoint/2010/main" val="32966499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tekst (2-koloms) en afb. (boven)]">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6303916"/>
            <a:ext cx="17695796" cy="1156470"/>
          </a:xfrm>
        </p:spPr>
        <p:txBody>
          <a:bodyPr/>
          <a:lstStyle>
            <a:lvl1pPr>
              <a:defRPr/>
            </a:lvl1pPr>
          </a:lstStyle>
          <a:p>
            <a:r>
              <a:rPr lang="nl-NL"/>
              <a:t>[Titel]</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p>
            <a:fld id="{8F18802B-E4C7-4B2D-B37A-6B7CC3C134EA}" type="slidenum">
              <a:rPr lang="nl-NL" smtClean="0"/>
              <a:pPr/>
              <a:t>‹nr.›</a:t>
            </a:fld>
            <a:endParaRPr lang="nl-NL"/>
          </a:p>
        </p:txBody>
      </p:sp>
      <p:sp>
        <p:nvSpPr>
          <p:cNvPr id="11" name="03_Content Placeholder 3[PHJU] (JU-Free)">
            <a:extLst>
              <a:ext uri="{FF2B5EF4-FFF2-40B4-BE49-F238E27FC236}">
                <a16:creationId xmlns:a16="http://schemas.microsoft.com/office/drawing/2014/main" id="{7147AA20-904D-906E-3FE4-4F574D8C1888}"/>
              </a:ext>
            </a:extLst>
          </p:cNvPr>
          <p:cNvSpPr>
            <a:spLocks noGrp="1"/>
          </p:cNvSpPr>
          <p:nvPr>
            <p:ph type="body" idx="21" hasCustomPrompt="1"/>
          </p:nvPr>
        </p:nvSpPr>
        <p:spPr>
          <a:xfrm>
            <a:off x="1214623" y="7769942"/>
            <a:ext cx="17695796" cy="2596962"/>
          </a:xfrm>
        </p:spPr>
        <p:txBody>
          <a:bodyPr lIns="0" tIns="0" rIns="0" bIns="0" numCol="2" spcCol="180000"/>
          <a:lstStyle>
            <a:lvl1pPr>
              <a:defRPr baseline="0"/>
            </a:lvl1pPr>
          </a:lstStyle>
          <a:p>
            <a:pPr lvl="0"/>
            <a:r>
              <a:rPr lang="nl-NL"/>
              <a:t>[</a:t>
            </a:r>
            <a:r>
              <a:rPr lang="nl-NL" err="1"/>
              <a:t>Tweekoloms</a:t>
            </a:r>
            <a:r>
              <a:rPr lang="nl-NL"/>
              <a:t> tekst]</a:t>
            </a:r>
          </a:p>
        </p:txBody>
      </p:sp>
      <p:sp>
        <p:nvSpPr>
          <p:cNvPr id="3" name="04_Frame 4 [PHJU] (JU-Free)">
            <a:extLst>
              <a:ext uri="{FF2B5EF4-FFF2-40B4-BE49-F238E27FC236}">
                <a16:creationId xmlns:a16="http://schemas.microsoft.com/office/drawing/2014/main" id="{ADC92166-0A65-D8CB-8012-5ADB9CB1E32E}"/>
              </a:ext>
            </a:extLst>
          </p:cNvPr>
          <p:cNvSpPr>
            <a:spLocks noGrp="1"/>
          </p:cNvSpPr>
          <p:nvPr>
            <p:ph type="pic" sz="quarter" idx="10" hasCustomPrompt="1"/>
          </p:nvPr>
        </p:nvSpPr>
        <p:spPr>
          <a:xfrm>
            <a:off x="0" y="0"/>
            <a:ext cx="20104100" cy="5654675"/>
          </a:xfrm>
          <a:custGeom>
            <a:avLst/>
            <a:gdLst>
              <a:gd name="connsiteX0" fmla="*/ 0 w 12192000"/>
              <a:gd name="connsiteY0" fmla="*/ 0 h 3429000"/>
              <a:gd name="connsiteX1" fmla="*/ 12192000 w 12192000"/>
              <a:gd name="connsiteY1" fmla="*/ 0 h 3429000"/>
              <a:gd name="connsiteX2" fmla="*/ 12192000 w 12192000"/>
              <a:gd name="connsiteY2" fmla="*/ 760 h 3429000"/>
              <a:gd name="connsiteX3" fmla="*/ 12192000 w 12192000"/>
              <a:gd name="connsiteY3" fmla="*/ 6077 h 3429000"/>
              <a:gd name="connsiteX4" fmla="*/ 12192000 w 12192000"/>
              <a:gd name="connsiteY4" fmla="*/ 20510 h 3429000"/>
              <a:gd name="connsiteX5" fmla="*/ 12192000 w 12192000"/>
              <a:gd name="connsiteY5" fmla="*/ 48617 h 3429000"/>
              <a:gd name="connsiteX6" fmla="*/ 12192000 w 12192000"/>
              <a:gd name="connsiteY6" fmla="*/ 94955 h 3429000"/>
              <a:gd name="connsiteX7" fmla="*/ 12192000 w 12192000"/>
              <a:gd name="connsiteY7" fmla="*/ 164083 h 3429000"/>
              <a:gd name="connsiteX8" fmla="*/ 12192000 w 12192000"/>
              <a:gd name="connsiteY8" fmla="*/ 208617 h 3429000"/>
              <a:gd name="connsiteX9" fmla="*/ 12192000 w 12192000"/>
              <a:gd name="connsiteY9" fmla="*/ 260558 h 3429000"/>
              <a:gd name="connsiteX10" fmla="*/ 12192000 w 12192000"/>
              <a:gd name="connsiteY10" fmla="*/ 320475 h 3429000"/>
              <a:gd name="connsiteX11" fmla="*/ 12192000 w 12192000"/>
              <a:gd name="connsiteY11" fmla="*/ 388938 h 3429000"/>
              <a:gd name="connsiteX12" fmla="*/ 12192000 w 12192000"/>
              <a:gd name="connsiteY12" fmla="*/ 466516 h 3429000"/>
              <a:gd name="connsiteX13" fmla="*/ 12192000 w 12192000"/>
              <a:gd name="connsiteY13" fmla="*/ 553780 h 3429000"/>
              <a:gd name="connsiteX14" fmla="*/ 12192000 w 12192000"/>
              <a:gd name="connsiteY14" fmla="*/ 651299 h 3429000"/>
              <a:gd name="connsiteX15" fmla="*/ 12192000 w 12192000"/>
              <a:gd name="connsiteY15" fmla="*/ 759644 h 3429000"/>
              <a:gd name="connsiteX16" fmla="*/ 12192000 w 12192000"/>
              <a:gd name="connsiteY16" fmla="*/ 879382 h 3429000"/>
              <a:gd name="connsiteX17" fmla="*/ 12192000 w 12192000"/>
              <a:gd name="connsiteY17" fmla="*/ 1011086 h 3429000"/>
              <a:gd name="connsiteX18" fmla="*/ 12192000 w 12192000"/>
              <a:gd name="connsiteY18" fmla="*/ 1155323 h 3429000"/>
              <a:gd name="connsiteX19" fmla="*/ 12192000 w 12192000"/>
              <a:gd name="connsiteY19" fmla="*/ 1312664 h 3429000"/>
              <a:gd name="connsiteX20" fmla="*/ 12192000 w 12192000"/>
              <a:gd name="connsiteY20" fmla="*/ 1483679 h 3429000"/>
              <a:gd name="connsiteX21" fmla="*/ 12192000 w 12192000"/>
              <a:gd name="connsiteY21" fmla="*/ 1668937 h 3429000"/>
              <a:gd name="connsiteX22" fmla="*/ 12192000 w 12192000"/>
              <a:gd name="connsiteY22" fmla="*/ 1869008 h 3429000"/>
              <a:gd name="connsiteX23" fmla="*/ 12192000 w 12192000"/>
              <a:gd name="connsiteY23" fmla="*/ 2084462 h 3429000"/>
              <a:gd name="connsiteX24" fmla="*/ 12192000 w 12192000"/>
              <a:gd name="connsiteY24" fmla="*/ 2315868 h 3429000"/>
              <a:gd name="connsiteX25" fmla="*/ 12192000 w 12192000"/>
              <a:gd name="connsiteY25" fmla="*/ 2563797 h 3429000"/>
              <a:gd name="connsiteX26" fmla="*/ 12192000 w 12192000"/>
              <a:gd name="connsiteY26" fmla="*/ 2828818 h 3429000"/>
              <a:gd name="connsiteX27" fmla="*/ 12192000 w 12192000"/>
              <a:gd name="connsiteY27" fmla="*/ 3111500 h 3429000"/>
              <a:gd name="connsiteX28" fmla="*/ 11874533 w 12192000"/>
              <a:gd name="connsiteY28" fmla="*/ 3429000 h 3429000"/>
              <a:gd name="connsiteX29" fmla="*/ 11871711 w 12192000"/>
              <a:gd name="connsiteY29" fmla="*/ 3429000 h 3429000"/>
              <a:gd name="connsiteX30" fmla="*/ 11851961 w 12192000"/>
              <a:gd name="connsiteY30" fmla="*/ 3429000 h 3429000"/>
              <a:gd name="connsiteX31" fmla="*/ 11798351 w 12192000"/>
              <a:gd name="connsiteY31" fmla="*/ 3429000 h 3429000"/>
              <a:gd name="connsiteX32" fmla="*/ 11693954 w 12192000"/>
              <a:gd name="connsiteY32" fmla="*/ 3429000 h 3429000"/>
              <a:gd name="connsiteX33" fmla="*/ 11521839 w 12192000"/>
              <a:gd name="connsiteY33" fmla="*/ 3429000 h 3429000"/>
              <a:gd name="connsiteX34" fmla="*/ 11265078 w 12192000"/>
              <a:gd name="connsiteY34" fmla="*/ 3429000 h 3429000"/>
              <a:gd name="connsiteX35" fmla="*/ 11099665 w 12192000"/>
              <a:gd name="connsiteY35" fmla="*/ 3429000 h 3429000"/>
              <a:gd name="connsiteX36" fmla="*/ 10906742 w 12192000"/>
              <a:gd name="connsiteY36" fmla="*/ 3429000 h 3429000"/>
              <a:gd name="connsiteX37" fmla="*/ 10684192 w 12192000"/>
              <a:gd name="connsiteY37" fmla="*/ 3429000 h 3429000"/>
              <a:gd name="connsiteX38" fmla="*/ 10429900 w 12192000"/>
              <a:gd name="connsiteY38" fmla="*/ 3429000 h 3429000"/>
              <a:gd name="connsiteX39" fmla="*/ 10141749 w 12192000"/>
              <a:gd name="connsiteY39" fmla="*/ 3429000 h 3429000"/>
              <a:gd name="connsiteX40" fmla="*/ 9817624 w 12192000"/>
              <a:gd name="connsiteY40" fmla="*/ 3429000 h 3429000"/>
              <a:gd name="connsiteX41" fmla="*/ 9455407 w 12192000"/>
              <a:gd name="connsiteY41" fmla="*/ 3429000 h 3429000"/>
              <a:gd name="connsiteX42" fmla="*/ 9052984 w 12192000"/>
              <a:gd name="connsiteY42" fmla="*/ 3429000 h 3429000"/>
              <a:gd name="connsiteX43" fmla="*/ 8608237 w 12192000"/>
              <a:gd name="connsiteY43" fmla="*/ 3429000 h 3429000"/>
              <a:gd name="connsiteX44" fmla="*/ 8119051 w 12192000"/>
              <a:gd name="connsiteY44" fmla="*/ 3429000 h 3429000"/>
              <a:gd name="connsiteX45" fmla="*/ 7583310 w 12192000"/>
              <a:gd name="connsiteY45" fmla="*/ 3429000 h 3429000"/>
              <a:gd name="connsiteX46" fmla="*/ 6998896 w 12192000"/>
              <a:gd name="connsiteY46" fmla="*/ 3429000 h 3429000"/>
              <a:gd name="connsiteX47" fmla="*/ 6363695 w 12192000"/>
              <a:gd name="connsiteY47" fmla="*/ 3429000 h 3429000"/>
              <a:gd name="connsiteX48" fmla="*/ 5675590 w 12192000"/>
              <a:gd name="connsiteY48" fmla="*/ 3429000 h 3429000"/>
              <a:gd name="connsiteX49" fmla="*/ 4932464 w 12192000"/>
              <a:gd name="connsiteY49" fmla="*/ 3429000 h 3429000"/>
              <a:gd name="connsiteX50" fmla="*/ 4132202 w 12192000"/>
              <a:gd name="connsiteY50" fmla="*/ 3429000 h 3429000"/>
              <a:gd name="connsiteX51" fmla="*/ 3272688 w 12192000"/>
              <a:gd name="connsiteY51" fmla="*/ 3429000 h 3429000"/>
              <a:gd name="connsiteX52" fmla="*/ 2351804 w 12192000"/>
              <a:gd name="connsiteY52" fmla="*/ 3429000 h 3429000"/>
              <a:gd name="connsiteX53" fmla="*/ 1367436 w 12192000"/>
              <a:gd name="connsiteY53" fmla="*/ 3429000 h 3429000"/>
              <a:gd name="connsiteX54" fmla="*/ 317467 w 12192000"/>
              <a:gd name="connsiteY54" fmla="*/ 3429000 h 3429000"/>
              <a:gd name="connsiteX55" fmla="*/ 0 w 12192000"/>
              <a:gd name="connsiteY55" fmla="*/ 3111500 h 3429000"/>
              <a:gd name="connsiteX56" fmla="*/ 0 w 12192000"/>
              <a:gd name="connsiteY56" fmla="*/ 3110740 h 3429000"/>
              <a:gd name="connsiteX57" fmla="*/ 0 w 12192000"/>
              <a:gd name="connsiteY57" fmla="*/ 3105423 h 3429000"/>
              <a:gd name="connsiteX58" fmla="*/ 0 w 12192000"/>
              <a:gd name="connsiteY58" fmla="*/ 3090990 h 3429000"/>
              <a:gd name="connsiteX59" fmla="*/ 0 w 12192000"/>
              <a:gd name="connsiteY59" fmla="*/ 3062883 h 3429000"/>
              <a:gd name="connsiteX60" fmla="*/ 0 w 12192000"/>
              <a:gd name="connsiteY60" fmla="*/ 3016545 h 3429000"/>
              <a:gd name="connsiteX61" fmla="*/ 0 w 12192000"/>
              <a:gd name="connsiteY61" fmla="*/ 2947417 h 3429000"/>
              <a:gd name="connsiteX62" fmla="*/ 0 w 12192000"/>
              <a:gd name="connsiteY62" fmla="*/ 2902883 h 3429000"/>
              <a:gd name="connsiteX63" fmla="*/ 0 w 12192000"/>
              <a:gd name="connsiteY63" fmla="*/ 2850942 h 3429000"/>
              <a:gd name="connsiteX64" fmla="*/ 0 w 12192000"/>
              <a:gd name="connsiteY64" fmla="*/ 2791025 h 3429000"/>
              <a:gd name="connsiteX65" fmla="*/ 0 w 12192000"/>
              <a:gd name="connsiteY65" fmla="*/ 2722563 h 3429000"/>
              <a:gd name="connsiteX66" fmla="*/ 0 w 12192000"/>
              <a:gd name="connsiteY66" fmla="*/ 2644984 h 3429000"/>
              <a:gd name="connsiteX67" fmla="*/ 0 w 12192000"/>
              <a:gd name="connsiteY67" fmla="*/ 2557720 h 3429000"/>
              <a:gd name="connsiteX68" fmla="*/ 0 w 12192000"/>
              <a:gd name="connsiteY68" fmla="*/ 2460201 h 3429000"/>
              <a:gd name="connsiteX69" fmla="*/ 0 w 12192000"/>
              <a:gd name="connsiteY69" fmla="*/ 2351857 h 3429000"/>
              <a:gd name="connsiteX70" fmla="*/ 0 w 12192000"/>
              <a:gd name="connsiteY70" fmla="*/ 2232118 h 3429000"/>
              <a:gd name="connsiteX71" fmla="*/ 0 w 12192000"/>
              <a:gd name="connsiteY71" fmla="*/ 2100415 h 3429000"/>
              <a:gd name="connsiteX72" fmla="*/ 0 w 12192000"/>
              <a:gd name="connsiteY72" fmla="*/ 1956177 h 3429000"/>
              <a:gd name="connsiteX73" fmla="*/ 0 w 12192000"/>
              <a:gd name="connsiteY73" fmla="*/ 1798836 h 3429000"/>
              <a:gd name="connsiteX74" fmla="*/ 0 w 12192000"/>
              <a:gd name="connsiteY74" fmla="*/ 1627821 h 3429000"/>
              <a:gd name="connsiteX75" fmla="*/ 0 w 12192000"/>
              <a:gd name="connsiteY75" fmla="*/ 1442563 h 3429000"/>
              <a:gd name="connsiteX76" fmla="*/ 0 w 12192000"/>
              <a:gd name="connsiteY76" fmla="*/ 1242492 h 3429000"/>
              <a:gd name="connsiteX77" fmla="*/ 0 w 12192000"/>
              <a:gd name="connsiteY77" fmla="*/ 1027038 h 3429000"/>
              <a:gd name="connsiteX78" fmla="*/ 0 w 12192000"/>
              <a:gd name="connsiteY78" fmla="*/ 795632 h 3429000"/>
              <a:gd name="connsiteX79" fmla="*/ 0 w 12192000"/>
              <a:gd name="connsiteY79" fmla="*/ 547703 h 3429000"/>
              <a:gd name="connsiteX80" fmla="*/ 0 w 12192000"/>
              <a:gd name="connsiteY80" fmla="*/ 282682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2192000" h="3429000">
                <a:moveTo>
                  <a:pt x="0" y="0"/>
                </a:moveTo>
                <a:lnTo>
                  <a:pt x="12192000" y="0"/>
                </a:lnTo>
                <a:lnTo>
                  <a:pt x="12192000" y="760"/>
                </a:lnTo>
                <a:lnTo>
                  <a:pt x="12192000" y="6077"/>
                </a:lnTo>
                <a:lnTo>
                  <a:pt x="12192000" y="20510"/>
                </a:lnTo>
                <a:lnTo>
                  <a:pt x="12192000" y="48617"/>
                </a:lnTo>
                <a:lnTo>
                  <a:pt x="12192000" y="94955"/>
                </a:lnTo>
                <a:lnTo>
                  <a:pt x="12192000" y="164083"/>
                </a:lnTo>
                <a:lnTo>
                  <a:pt x="12192000" y="208617"/>
                </a:lnTo>
                <a:lnTo>
                  <a:pt x="12192000" y="260558"/>
                </a:lnTo>
                <a:lnTo>
                  <a:pt x="12192000" y="320475"/>
                </a:lnTo>
                <a:lnTo>
                  <a:pt x="12192000" y="388938"/>
                </a:lnTo>
                <a:lnTo>
                  <a:pt x="12192000" y="466516"/>
                </a:lnTo>
                <a:lnTo>
                  <a:pt x="12192000" y="553780"/>
                </a:lnTo>
                <a:lnTo>
                  <a:pt x="12192000" y="651299"/>
                </a:lnTo>
                <a:lnTo>
                  <a:pt x="12192000" y="759644"/>
                </a:lnTo>
                <a:lnTo>
                  <a:pt x="12192000" y="879382"/>
                </a:lnTo>
                <a:lnTo>
                  <a:pt x="12192000" y="1011086"/>
                </a:lnTo>
                <a:lnTo>
                  <a:pt x="12192000" y="1155323"/>
                </a:lnTo>
                <a:lnTo>
                  <a:pt x="12192000" y="1312664"/>
                </a:lnTo>
                <a:lnTo>
                  <a:pt x="12192000" y="1483679"/>
                </a:lnTo>
                <a:lnTo>
                  <a:pt x="12192000" y="1668937"/>
                </a:lnTo>
                <a:lnTo>
                  <a:pt x="12192000" y="1869008"/>
                </a:lnTo>
                <a:lnTo>
                  <a:pt x="12192000" y="2084462"/>
                </a:lnTo>
                <a:lnTo>
                  <a:pt x="12192000" y="2315868"/>
                </a:lnTo>
                <a:lnTo>
                  <a:pt x="12192000" y="2563797"/>
                </a:lnTo>
                <a:lnTo>
                  <a:pt x="12192000" y="2828818"/>
                </a:lnTo>
                <a:lnTo>
                  <a:pt x="12192000" y="3111500"/>
                </a:lnTo>
                <a:cubicBezTo>
                  <a:pt x="12192000" y="3286760"/>
                  <a:pt x="12049775" y="3429000"/>
                  <a:pt x="11874533" y="3429000"/>
                </a:cubicBezTo>
                <a:lnTo>
                  <a:pt x="11871711" y="3429000"/>
                </a:lnTo>
                <a:lnTo>
                  <a:pt x="11851961" y="3429000"/>
                </a:lnTo>
                <a:lnTo>
                  <a:pt x="11798351" y="3429000"/>
                </a:lnTo>
                <a:lnTo>
                  <a:pt x="11693954" y="3429000"/>
                </a:lnTo>
                <a:lnTo>
                  <a:pt x="11521839" y="3429000"/>
                </a:lnTo>
                <a:lnTo>
                  <a:pt x="11265078" y="3429000"/>
                </a:lnTo>
                <a:lnTo>
                  <a:pt x="11099665" y="3429000"/>
                </a:lnTo>
                <a:lnTo>
                  <a:pt x="10906742" y="3429000"/>
                </a:lnTo>
                <a:lnTo>
                  <a:pt x="10684192" y="3429000"/>
                </a:lnTo>
                <a:lnTo>
                  <a:pt x="10429900" y="3429000"/>
                </a:lnTo>
                <a:lnTo>
                  <a:pt x="10141749" y="3429000"/>
                </a:lnTo>
                <a:lnTo>
                  <a:pt x="9817624" y="3429000"/>
                </a:lnTo>
                <a:lnTo>
                  <a:pt x="9455407" y="3429000"/>
                </a:lnTo>
                <a:lnTo>
                  <a:pt x="9052984" y="3429000"/>
                </a:lnTo>
                <a:lnTo>
                  <a:pt x="8608237" y="3429000"/>
                </a:lnTo>
                <a:lnTo>
                  <a:pt x="8119051" y="3429000"/>
                </a:lnTo>
                <a:lnTo>
                  <a:pt x="7583310" y="3429000"/>
                </a:lnTo>
                <a:lnTo>
                  <a:pt x="6998896" y="3429000"/>
                </a:lnTo>
                <a:lnTo>
                  <a:pt x="6363695" y="3429000"/>
                </a:lnTo>
                <a:lnTo>
                  <a:pt x="5675590" y="3429000"/>
                </a:lnTo>
                <a:lnTo>
                  <a:pt x="4932464" y="3429000"/>
                </a:lnTo>
                <a:lnTo>
                  <a:pt x="4132202" y="3429000"/>
                </a:lnTo>
                <a:lnTo>
                  <a:pt x="3272688" y="3429000"/>
                </a:lnTo>
                <a:lnTo>
                  <a:pt x="2351804" y="3429000"/>
                </a:lnTo>
                <a:lnTo>
                  <a:pt x="1367436" y="3429000"/>
                </a:lnTo>
                <a:lnTo>
                  <a:pt x="317467" y="3429000"/>
                </a:lnTo>
                <a:cubicBezTo>
                  <a:pt x="142225" y="3429000"/>
                  <a:pt x="0" y="3286760"/>
                  <a:pt x="0" y="3111500"/>
                </a:cubicBezTo>
                <a:lnTo>
                  <a:pt x="0" y="3110740"/>
                </a:lnTo>
                <a:lnTo>
                  <a:pt x="0" y="3105423"/>
                </a:lnTo>
                <a:lnTo>
                  <a:pt x="0" y="3090990"/>
                </a:lnTo>
                <a:lnTo>
                  <a:pt x="0" y="3062883"/>
                </a:lnTo>
                <a:lnTo>
                  <a:pt x="0" y="3016545"/>
                </a:lnTo>
                <a:lnTo>
                  <a:pt x="0" y="2947417"/>
                </a:lnTo>
                <a:lnTo>
                  <a:pt x="0" y="2902883"/>
                </a:lnTo>
                <a:lnTo>
                  <a:pt x="0" y="2850942"/>
                </a:lnTo>
                <a:lnTo>
                  <a:pt x="0" y="2791025"/>
                </a:lnTo>
                <a:lnTo>
                  <a:pt x="0" y="2722563"/>
                </a:lnTo>
                <a:lnTo>
                  <a:pt x="0" y="2644984"/>
                </a:lnTo>
                <a:lnTo>
                  <a:pt x="0" y="2557720"/>
                </a:lnTo>
                <a:lnTo>
                  <a:pt x="0" y="2460201"/>
                </a:lnTo>
                <a:lnTo>
                  <a:pt x="0" y="2351857"/>
                </a:lnTo>
                <a:lnTo>
                  <a:pt x="0" y="2232118"/>
                </a:lnTo>
                <a:lnTo>
                  <a:pt x="0" y="2100415"/>
                </a:lnTo>
                <a:lnTo>
                  <a:pt x="0" y="1956177"/>
                </a:lnTo>
                <a:lnTo>
                  <a:pt x="0" y="1798836"/>
                </a:lnTo>
                <a:lnTo>
                  <a:pt x="0" y="1627821"/>
                </a:lnTo>
                <a:lnTo>
                  <a:pt x="0" y="1442563"/>
                </a:lnTo>
                <a:lnTo>
                  <a:pt x="0" y="1242492"/>
                </a:lnTo>
                <a:lnTo>
                  <a:pt x="0" y="1027038"/>
                </a:lnTo>
                <a:lnTo>
                  <a:pt x="0" y="795632"/>
                </a:lnTo>
                <a:lnTo>
                  <a:pt x="0" y="547703"/>
                </a:lnTo>
                <a:lnTo>
                  <a:pt x="0" y="282682"/>
                </a:lnTo>
                <a:close/>
              </a:path>
            </a:pathLst>
          </a:custGeom>
          <a:solidFill>
            <a:schemeClr val="bg1">
              <a:lumMod val="40000"/>
              <a:lumOff val="60000"/>
            </a:schemeClr>
          </a:solidFill>
        </p:spPr>
        <p:txBody>
          <a:bodyPr wrap="square" lIns="0" tIns="0" rIns="0" bIns="0" anchor="t">
            <a:noAutofit/>
          </a:bodyPr>
          <a:lstStyle>
            <a:lvl1pPr marL="0" indent="0" algn="l" defTabSz="1507846" rtl="0" eaLnBrk="1" latinLnBrk="0" hangingPunct="1">
              <a:lnSpc>
                <a:spcPct val="100000"/>
              </a:lnSpc>
              <a:spcBef>
                <a:spcPts val="0"/>
              </a:spcBef>
              <a:buFontTx/>
              <a:buNone/>
              <a:defRPr sz="2391"/>
            </a:lvl1pPr>
          </a:lstStyle>
          <a:p>
            <a:r>
              <a:rPr lang="nl-NL"/>
              <a:t>[Klik op het pictogram om een afbeelding in te voegen]</a:t>
            </a:r>
          </a:p>
        </p:txBody>
      </p:sp>
    </p:spTree>
    <p:extLst>
      <p:ext uri="{BB962C8B-B14F-4D97-AF65-F5344CB8AC3E}">
        <p14:creationId xmlns:p14="http://schemas.microsoft.com/office/powerpoint/2010/main" val="768354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accent3"/>
        </a:solidFill>
        <a:effectLst/>
      </p:bgPr>
    </p:bg>
    <p:spTree>
      <p:nvGrpSpPr>
        <p:cNvPr id="1" name=""/>
        <p:cNvGrpSpPr/>
        <p:nvPr/>
      </p:nvGrpSpPr>
      <p:grpSpPr>
        <a:xfrm>
          <a:off x="0" y="0"/>
          <a:ext cx="0" cy="0"/>
          <a:chOff x="0" y="0"/>
          <a:chExt cx="0" cy="0"/>
        </a:xfrm>
      </p:grpSpPr>
      <p:sp>
        <p:nvSpPr>
          <p:cNvPr id="2" name="01_Frame 1 [PHJU] (PosFixed) (JU-Free)">
            <a:extLst>
              <a:ext uri="{FF2B5EF4-FFF2-40B4-BE49-F238E27FC236}">
                <a16:creationId xmlns:a16="http://schemas.microsoft.com/office/drawing/2014/main" id="{E313AB52-5442-7E4D-AEAD-FA363D181946}"/>
              </a:ext>
            </a:extLst>
          </p:cNvPr>
          <p:cNvSpPr>
            <a:spLocks noGrp="1"/>
          </p:cNvSpPr>
          <p:nvPr>
            <p:ph type="pic" sz="quarter" idx="10" hasCustomPrompt="1"/>
          </p:nvPr>
        </p:nvSpPr>
        <p:spPr>
          <a:xfrm>
            <a:off x="14140830" y="3937329"/>
            <a:ext cx="3779838" cy="3748840"/>
          </a:xfrm>
          <a:custGeom>
            <a:avLst/>
            <a:gdLst>
              <a:gd name="connsiteX0" fmla="*/ 668810 w 2292258"/>
              <a:gd name="connsiteY0" fmla="*/ 0 h 2273300"/>
              <a:gd name="connsiteX1" fmla="*/ 804458 w 2292258"/>
              <a:gd name="connsiteY1" fmla="*/ 0 h 2273300"/>
              <a:gd name="connsiteX2" fmla="*/ 931631 w 2292258"/>
              <a:gd name="connsiteY2" fmla="*/ 0 h 2273300"/>
              <a:gd name="connsiteX3" fmla="*/ 1050603 w 2292258"/>
              <a:gd name="connsiteY3" fmla="*/ 0 h 2273300"/>
              <a:gd name="connsiteX4" fmla="*/ 1161646 w 2292258"/>
              <a:gd name="connsiteY4" fmla="*/ 0 h 2273300"/>
              <a:gd name="connsiteX5" fmla="*/ 1361040 w 2292258"/>
              <a:gd name="connsiteY5" fmla="*/ 0 h 2273300"/>
              <a:gd name="connsiteX6" fmla="*/ 1532002 w 2292258"/>
              <a:gd name="connsiteY6" fmla="*/ 0 h 2273300"/>
              <a:gd name="connsiteX7" fmla="*/ 1676717 w 2292258"/>
              <a:gd name="connsiteY7" fmla="*/ 0 h 2273300"/>
              <a:gd name="connsiteX8" fmla="*/ 1797375 w 2292258"/>
              <a:gd name="connsiteY8" fmla="*/ 0 h 2273300"/>
              <a:gd name="connsiteX9" fmla="*/ 1896160 w 2292258"/>
              <a:gd name="connsiteY9" fmla="*/ 0 h 2273300"/>
              <a:gd name="connsiteX10" fmla="*/ 1975262 w 2292258"/>
              <a:gd name="connsiteY10" fmla="*/ 0 h 2273300"/>
              <a:gd name="connsiteX11" fmla="*/ 2036866 w 2292258"/>
              <a:gd name="connsiteY11" fmla="*/ 0 h 2273300"/>
              <a:gd name="connsiteX12" fmla="*/ 2083161 w 2292258"/>
              <a:gd name="connsiteY12" fmla="*/ 0 h 2273300"/>
              <a:gd name="connsiteX13" fmla="*/ 2116333 w 2292258"/>
              <a:gd name="connsiteY13" fmla="*/ 0 h 2273300"/>
              <a:gd name="connsiteX14" fmla="*/ 2138568 w 2292258"/>
              <a:gd name="connsiteY14" fmla="*/ 0 h 2273300"/>
              <a:gd name="connsiteX15" fmla="*/ 2152056 w 2292258"/>
              <a:gd name="connsiteY15" fmla="*/ 0 h 2273300"/>
              <a:gd name="connsiteX16" fmla="*/ 2158982 w 2292258"/>
              <a:gd name="connsiteY16" fmla="*/ 0 h 2273300"/>
              <a:gd name="connsiteX17" fmla="*/ 2161898 w 2292258"/>
              <a:gd name="connsiteY17" fmla="*/ 0 h 2273300"/>
              <a:gd name="connsiteX18" fmla="*/ 2288598 w 2292258"/>
              <a:gd name="connsiteY18" fmla="*/ 160136 h 2273300"/>
              <a:gd name="connsiteX19" fmla="*/ 1750045 w 2292258"/>
              <a:gd name="connsiteY19" fmla="*/ 2173096 h 2273300"/>
              <a:gd name="connsiteX20" fmla="*/ 1623345 w 2292258"/>
              <a:gd name="connsiteY20" fmla="*/ 2273300 h 2273300"/>
              <a:gd name="connsiteX21" fmla="*/ 130256 w 2292258"/>
              <a:gd name="connsiteY21" fmla="*/ 2273300 h 2273300"/>
              <a:gd name="connsiteX22" fmla="*/ 3556 w 2292258"/>
              <a:gd name="connsiteY22" fmla="*/ 2113164 h 2273300"/>
              <a:gd name="connsiteX23" fmla="*/ 542110 w 2292258"/>
              <a:gd name="connsiteY23" fmla="*/ 100204 h 2273300"/>
              <a:gd name="connsiteX24" fmla="*/ 668810 w 2292258"/>
              <a:gd name="connsiteY24" fmla="*/ 0 h 227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92258" h="2273300">
                <a:moveTo>
                  <a:pt x="668810" y="0"/>
                </a:moveTo>
                <a:lnTo>
                  <a:pt x="804458" y="0"/>
                </a:lnTo>
                <a:lnTo>
                  <a:pt x="931631" y="0"/>
                </a:lnTo>
                <a:lnTo>
                  <a:pt x="1050603" y="0"/>
                </a:lnTo>
                <a:lnTo>
                  <a:pt x="1161646" y="0"/>
                </a:lnTo>
                <a:lnTo>
                  <a:pt x="1361040" y="0"/>
                </a:lnTo>
                <a:lnTo>
                  <a:pt x="1532002" y="0"/>
                </a:lnTo>
                <a:lnTo>
                  <a:pt x="1676717" y="0"/>
                </a:lnTo>
                <a:lnTo>
                  <a:pt x="1797375" y="0"/>
                </a:lnTo>
                <a:lnTo>
                  <a:pt x="1896160" y="0"/>
                </a:lnTo>
                <a:lnTo>
                  <a:pt x="1975262" y="0"/>
                </a:lnTo>
                <a:lnTo>
                  <a:pt x="2036866" y="0"/>
                </a:lnTo>
                <a:lnTo>
                  <a:pt x="2083161" y="0"/>
                </a:lnTo>
                <a:lnTo>
                  <a:pt x="2116333" y="0"/>
                </a:lnTo>
                <a:lnTo>
                  <a:pt x="2138568" y="0"/>
                </a:lnTo>
                <a:lnTo>
                  <a:pt x="2152056" y="0"/>
                </a:lnTo>
                <a:lnTo>
                  <a:pt x="2158982" y="0"/>
                </a:lnTo>
                <a:lnTo>
                  <a:pt x="2161898" y="0"/>
                </a:lnTo>
                <a:cubicBezTo>
                  <a:pt x="2246048" y="0"/>
                  <a:pt x="2308286" y="78324"/>
                  <a:pt x="2288598" y="160136"/>
                </a:cubicBezTo>
                <a:cubicBezTo>
                  <a:pt x="1750045" y="2173096"/>
                  <a:pt x="1750045" y="2173096"/>
                  <a:pt x="1750045" y="2173096"/>
                </a:cubicBezTo>
                <a:cubicBezTo>
                  <a:pt x="1736073" y="2231760"/>
                  <a:pt x="1683678" y="2273300"/>
                  <a:pt x="1623345" y="2273300"/>
                </a:cubicBezTo>
                <a:lnTo>
                  <a:pt x="130256" y="2273300"/>
                </a:lnTo>
                <a:cubicBezTo>
                  <a:pt x="46425" y="2273300"/>
                  <a:pt x="-15814" y="2194976"/>
                  <a:pt x="3556" y="2113164"/>
                </a:cubicBezTo>
                <a:cubicBezTo>
                  <a:pt x="542110" y="100204"/>
                  <a:pt x="542110" y="100204"/>
                  <a:pt x="542110" y="100204"/>
                </a:cubicBezTo>
                <a:cubicBezTo>
                  <a:pt x="556082" y="41540"/>
                  <a:pt x="608476" y="0"/>
                  <a:pt x="668810"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spcAft>
                <a:spcPts val="0"/>
              </a:spcAft>
              <a:buFontTx/>
              <a:buNone/>
              <a:defRPr sz="1731"/>
            </a:lvl1pPr>
          </a:lstStyle>
          <a:p>
            <a:r>
              <a:rPr lang="nl-NL"/>
              <a:t>[Klik op het pictogram om </a:t>
            </a:r>
          </a:p>
          <a:p>
            <a:r>
              <a:rPr lang="nl-NL"/>
              <a:t>een afbeelding in te voegen]</a:t>
            </a:r>
          </a:p>
        </p:txBody>
      </p:sp>
      <p:sp>
        <p:nvSpPr>
          <p:cNvPr id="8" name="02_Frame 2 [PHJU] (PosFixed) (JU-Free)">
            <a:extLst>
              <a:ext uri="{FF2B5EF4-FFF2-40B4-BE49-F238E27FC236}">
                <a16:creationId xmlns:a16="http://schemas.microsoft.com/office/drawing/2014/main" id="{5BFE74FD-7197-5498-ED66-EF7ED160F86A}"/>
              </a:ext>
            </a:extLst>
          </p:cNvPr>
          <p:cNvSpPr>
            <a:spLocks noGrp="1"/>
          </p:cNvSpPr>
          <p:nvPr>
            <p:ph type="pic" sz="quarter" idx="28" hasCustomPrompt="1"/>
          </p:nvPr>
        </p:nvSpPr>
        <p:spPr>
          <a:xfrm>
            <a:off x="2224944" y="3937329"/>
            <a:ext cx="3780204" cy="3748840"/>
          </a:xfrm>
          <a:custGeom>
            <a:avLst/>
            <a:gdLst>
              <a:gd name="connsiteX0" fmla="*/ 668914 w 2292480"/>
              <a:gd name="connsiteY0" fmla="*/ 0 h 2273300"/>
              <a:gd name="connsiteX1" fmla="*/ 804581 w 2292480"/>
              <a:gd name="connsiteY1" fmla="*/ 0 h 2273300"/>
              <a:gd name="connsiteX2" fmla="*/ 931772 w 2292480"/>
              <a:gd name="connsiteY2" fmla="*/ 0 h 2273300"/>
              <a:gd name="connsiteX3" fmla="*/ 1050759 w 2292480"/>
              <a:gd name="connsiteY3" fmla="*/ 0 h 2273300"/>
              <a:gd name="connsiteX4" fmla="*/ 1161818 w 2292480"/>
              <a:gd name="connsiteY4" fmla="*/ 0 h 2273300"/>
              <a:gd name="connsiteX5" fmla="*/ 1361239 w 2292480"/>
              <a:gd name="connsiteY5" fmla="*/ 0 h 2273300"/>
              <a:gd name="connsiteX6" fmla="*/ 1532224 w 2292480"/>
              <a:gd name="connsiteY6" fmla="*/ 0 h 2273300"/>
              <a:gd name="connsiteX7" fmla="*/ 1676960 w 2292480"/>
              <a:gd name="connsiteY7" fmla="*/ 0 h 2273300"/>
              <a:gd name="connsiteX8" fmla="*/ 1797634 w 2292480"/>
              <a:gd name="connsiteY8" fmla="*/ 0 h 2273300"/>
              <a:gd name="connsiteX9" fmla="*/ 1896433 w 2292480"/>
              <a:gd name="connsiteY9" fmla="*/ 0 h 2273300"/>
              <a:gd name="connsiteX10" fmla="*/ 1975545 w 2292480"/>
              <a:gd name="connsiteY10" fmla="*/ 0 h 2273300"/>
              <a:gd name="connsiteX11" fmla="*/ 2037158 w 2292480"/>
              <a:gd name="connsiteY11" fmla="*/ 0 h 2273300"/>
              <a:gd name="connsiteX12" fmla="*/ 2083459 w 2292480"/>
              <a:gd name="connsiteY12" fmla="*/ 0 h 2273300"/>
              <a:gd name="connsiteX13" fmla="*/ 2116635 w 2292480"/>
              <a:gd name="connsiteY13" fmla="*/ 0 h 2273300"/>
              <a:gd name="connsiteX14" fmla="*/ 2138874 w 2292480"/>
              <a:gd name="connsiteY14" fmla="*/ 0 h 2273300"/>
              <a:gd name="connsiteX15" fmla="*/ 2152364 w 2292480"/>
              <a:gd name="connsiteY15" fmla="*/ 0 h 2273300"/>
              <a:gd name="connsiteX16" fmla="*/ 2159291 w 2292480"/>
              <a:gd name="connsiteY16" fmla="*/ 0 h 2273300"/>
              <a:gd name="connsiteX17" fmla="*/ 2162207 w 2292480"/>
              <a:gd name="connsiteY17" fmla="*/ 0 h 2273300"/>
              <a:gd name="connsiteX18" fmla="*/ 2288924 w 2292480"/>
              <a:gd name="connsiteY18" fmla="*/ 160136 h 2273300"/>
              <a:gd name="connsiteX19" fmla="*/ 1750297 w 2292480"/>
              <a:gd name="connsiteY19" fmla="*/ 2173096 h 2273300"/>
              <a:gd name="connsiteX20" fmla="*/ 1623580 w 2292480"/>
              <a:gd name="connsiteY20" fmla="*/ 2273300 h 2273300"/>
              <a:gd name="connsiteX21" fmla="*/ 130287 w 2292480"/>
              <a:gd name="connsiteY21" fmla="*/ 2273300 h 2273300"/>
              <a:gd name="connsiteX22" fmla="*/ 3570 w 2292480"/>
              <a:gd name="connsiteY22" fmla="*/ 2113164 h 2273300"/>
              <a:gd name="connsiteX23" fmla="*/ 542197 w 2292480"/>
              <a:gd name="connsiteY23" fmla="*/ 100204 h 2273300"/>
              <a:gd name="connsiteX24" fmla="*/ 668914 w 2292480"/>
              <a:gd name="connsiteY24" fmla="*/ 0 h 227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92480" h="2273300">
                <a:moveTo>
                  <a:pt x="668914" y="0"/>
                </a:moveTo>
                <a:lnTo>
                  <a:pt x="804581" y="0"/>
                </a:lnTo>
                <a:lnTo>
                  <a:pt x="931772" y="0"/>
                </a:lnTo>
                <a:lnTo>
                  <a:pt x="1050759" y="0"/>
                </a:lnTo>
                <a:lnTo>
                  <a:pt x="1161818" y="0"/>
                </a:lnTo>
                <a:lnTo>
                  <a:pt x="1361239" y="0"/>
                </a:lnTo>
                <a:lnTo>
                  <a:pt x="1532224" y="0"/>
                </a:lnTo>
                <a:lnTo>
                  <a:pt x="1676960" y="0"/>
                </a:lnTo>
                <a:lnTo>
                  <a:pt x="1797634" y="0"/>
                </a:lnTo>
                <a:lnTo>
                  <a:pt x="1896433" y="0"/>
                </a:lnTo>
                <a:lnTo>
                  <a:pt x="1975545" y="0"/>
                </a:lnTo>
                <a:lnTo>
                  <a:pt x="2037158" y="0"/>
                </a:lnTo>
                <a:lnTo>
                  <a:pt x="2083459" y="0"/>
                </a:lnTo>
                <a:lnTo>
                  <a:pt x="2116635" y="0"/>
                </a:lnTo>
                <a:lnTo>
                  <a:pt x="2138874" y="0"/>
                </a:lnTo>
                <a:lnTo>
                  <a:pt x="2152364" y="0"/>
                </a:lnTo>
                <a:lnTo>
                  <a:pt x="2159291" y="0"/>
                </a:lnTo>
                <a:lnTo>
                  <a:pt x="2162207" y="0"/>
                </a:lnTo>
                <a:cubicBezTo>
                  <a:pt x="2246050" y="0"/>
                  <a:pt x="2308297" y="78324"/>
                  <a:pt x="2288924" y="160136"/>
                </a:cubicBezTo>
                <a:cubicBezTo>
                  <a:pt x="1750297" y="2173096"/>
                  <a:pt x="1750297" y="2173096"/>
                  <a:pt x="1750297" y="2173096"/>
                </a:cubicBezTo>
                <a:cubicBezTo>
                  <a:pt x="1736323" y="2231760"/>
                  <a:pt x="1683922" y="2273300"/>
                  <a:pt x="1623580" y="2273300"/>
                </a:cubicBezTo>
                <a:lnTo>
                  <a:pt x="130287" y="2273300"/>
                </a:lnTo>
                <a:cubicBezTo>
                  <a:pt x="46126" y="2273300"/>
                  <a:pt x="-15803" y="2194976"/>
                  <a:pt x="3570" y="2113164"/>
                </a:cubicBezTo>
                <a:cubicBezTo>
                  <a:pt x="542197" y="100204"/>
                  <a:pt x="542197" y="100204"/>
                  <a:pt x="542197" y="100204"/>
                </a:cubicBezTo>
                <a:cubicBezTo>
                  <a:pt x="556171" y="41540"/>
                  <a:pt x="608573" y="0"/>
                  <a:pt x="668914"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spcAft>
                <a:spcPts val="0"/>
              </a:spcAft>
              <a:buFontTx/>
              <a:buNone/>
              <a:defRPr sz="1731"/>
            </a:lvl1pPr>
          </a:lstStyle>
          <a:p>
            <a:r>
              <a:rPr lang="nl-NL"/>
              <a:t>[Klik op het pictogram om </a:t>
            </a:r>
          </a:p>
          <a:p>
            <a:r>
              <a:rPr lang="nl-NL"/>
              <a:t>een afbeelding in te voegen]</a:t>
            </a:r>
          </a:p>
        </p:txBody>
      </p:sp>
      <p:sp>
        <p:nvSpPr>
          <p:cNvPr id="16" name="03_Frame 3 [PHJU] (PosFixed) (JU-Free)">
            <a:extLst>
              <a:ext uri="{FF2B5EF4-FFF2-40B4-BE49-F238E27FC236}">
                <a16:creationId xmlns:a16="http://schemas.microsoft.com/office/drawing/2014/main" id="{EF14A0F4-309E-5321-8A3E-81B0C12958D7}"/>
              </a:ext>
            </a:extLst>
          </p:cNvPr>
          <p:cNvSpPr>
            <a:spLocks noGrp="1"/>
          </p:cNvSpPr>
          <p:nvPr>
            <p:ph type="pic" sz="quarter" idx="12" hasCustomPrompt="1"/>
          </p:nvPr>
        </p:nvSpPr>
        <p:spPr>
          <a:xfrm>
            <a:off x="6182957" y="3937329"/>
            <a:ext cx="3780168" cy="3748840"/>
          </a:xfrm>
          <a:custGeom>
            <a:avLst/>
            <a:gdLst>
              <a:gd name="connsiteX0" fmla="*/ 668736 w 2292458"/>
              <a:gd name="connsiteY0" fmla="*/ 0 h 2273300"/>
              <a:gd name="connsiteX1" fmla="*/ 804409 w 2292458"/>
              <a:gd name="connsiteY1" fmla="*/ 0 h 2273300"/>
              <a:gd name="connsiteX2" fmla="*/ 931605 w 2292458"/>
              <a:gd name="connsiteY2" fmla="*/ 0 h 2273300"/>
              <a:gd name="connsiteX3" fmla="*/ 1050598 w 2292458"/>
              <a:gd name="connsiteY3" fmla="*/ 0 h 2273300"/>
              <a:gd name="connsiteX4" fmla="*/ 1161661 w 2292458"/>
              <a:gd name="connsiteY4" fmla="*/ 0 h 2273300"/>
              <a:gd name="connsiteX5" fmla="*/ 1361092 w 2292458"/>
              <a:gd name="connsiteY5" fmla="*/ 0 h 2273300"/>
              <a:gd name="connsiteX6" fmla="*/ 1532085 w 2292458"/>
              <a:gd name="connsiteY6" fmla="*/ 0 h 2273300"/>
              <a:gd name="connsiteX7" fmla="*/ 1676827 w 2292458"/>
              <a:gd name="connsiteY7" fmla="*/ 0 h 2273300"/>
              <a:gd name="connsiteX8" fmla="*/ 1797506 w 2292458"/>
              <a:gd name="connsiteY8" fmla="*/ 0 h 2273300"/>
              <a:gd name="connsiteX9" fmla="*/ 1896310 w 2292458"/>
              <a:gd name="connsiteY9" fmla="*/ 0 h 2273300"/>
              <a:gd name="connsiteX10" fmla="*/ 1975426 w 2292458"/>
              <a:gd name="connsiteY10" fmla="*/ 0 h 2273300"/>
              <a:gd name="connsiteX11" fmla="*/ 2037042 w 2292458"/>
              <a:gd name="connsiteY11" fmla="*/ 0 h 2273300"/>
              <a:gd name="connsiteX12" fmla="*/ 2083345 w 2292458"/>
              <a:gd name="connsiteY12" fmla="*/ 0 h 2273300"/>
              <a:gd name="connsiteX13" fmla="*/ 2116523 w 2292458"/>
              <a:gd name="connsiteY13" fmla="*/ 0 h 2273300"/>
              <a:gd name="connsiteX14" fmla="*/ 2138762 w 2292458"/>
              <a:gd name="connsiteY14" fmla="*/ 0 h 2273300"/>
              <a:gd name="connsiteX15" fmla="*/ 2152252 w 2292458"/>
              <a:gd name="connsiteY15" fmla="*/ 0 h 2273300"/>
              <a:gd name="connsiteX16" fmla="*/ 2159180 w 2292458"/>
              <a:gd name="connsiteY16" fmla="*/ 0 h 2273300"/>
              <a:gd name="connsiteX17" fmla="*/ 2162096 w 2292458"/>
              <a:gd name="connsiteY17" fmla="*/ 0 h 2273300"/>
              <a:gd name="connsiteX18" fmla="*/ 2288900 w 2292458"/>
              <a:gd name="connsiteY18" fmla="*/ 160248 h 2273300"/>
              <a:gd name="connsiteX19" fmla="*/ 1750223 w 2292458"/>
              <a:gd name="connsiteY19" fmla="*/ 2173343 h 2273300"/>
              <a:gd name="connsiteX20" fmla="*/ 1623419 w 2292458"/>
              <a:gd name="connsiteY20" fmla="*/ 2273300 h 2273300"/>
              <a:gd name="connsiteX21" fmla="*/ 130376 w 2292458"/>
              <a:gd name="connsiteY21" fmla="*/ 2273300 h 2273300"/>
              <a:gd name="connsiteX22" fmla="*/ 3572 w 2292458"/>
              <a:gd name="connsiteY22" fmla="*/ 2113369 h 2273300"/>
              <a:gd name="connsiteX23" fmla="*/ 542250 w 2292458"/>
              <a:gd name="connsiteY23" fmla="*/ 100274 h 2273300"/>
              <a:gd name="connsiteX24" fmla="*/ 668736 w 2292458"/>
              <a:gd name="connsiteY24" fmla="*/ 0 h 227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92458" h="2273300">
                <a:moveTo>
                  <a:pt x="668736" y="0"/>
                </a:moveTo>
                <a:lnTo>
                  <a:pt x="804409" y="0"/>
                </a:lnTo>
                <a:lnTo>
                  <a:pt x="931605" y="0"/>
                </a:lnTo>
                <a:lnTo>
                  <a:pt x="1050598" y="0"/>
                </a:lnTo>
                <a:lnTo>
                  <a:pt x="1161661" y="0"/>
                </a:lnTo>
                <a:lnTo>
                  <a:pt x="1361092" y="0"/>
                </a:lnTo>
                <a:lnTo>
                  <a:pt x="1532085" y="0"/>
                </a:lnTo>
                <a:lnTo>
                  <a:pt x="1676827" y="0"/>
                </a:lnTo>
                <a:lnTo>
                  <a:pt x="1797506" y="0"/>
                </a:lnTo>
                <a:lnTo>
                  <a:pt x="1896310" y="0"/>
                </a:lnTo>
                <a:lnTo>
                  <a:pt x="1975426" y="0"/>
                </a:lnTo>
                <a:lnTo>
                  <a:pt x="2037042" y="0"/>
                </a:lnTo>
                <a:lnTo>
                  <a:pt x="2083345" y="0"/>
                </a:lnTo>
                <a:lnTo>
                  <a:pt x="2116523" y="0"/>
                </a:lnTo>
                <a:lnTo>
                  <a:pt x="2138762" y="0"/>
                </a:lnTo>
                <a:lnTo>
                  <a:pt x="2152252" y="0"/>
                </a:lnTo>
                <a:lnTo>
                  <a:pt x="2159180" y="0"/>
                </a:lnTo>
                <a:lnTo>
                  <a:pt x="2162096" y="0"/>
                </a:lnTo>
                <a:cubicBezTo>
                  <a:pt x="2245997" y="0"/>
                  <a:pt x="2308286" y="78696"/>
                  <a:pt x="2288900" y="160248"/>
                </a:cubicBezTo>
                <a:cubicBezTo>
                  <a:pt x="1750223" y="2173343"/>
                  <a:pt x="1750223" y="2173343"/>
                  <a:pt x="1750223" y="2173343"/>
                </a:cubicBezTo>
                <a:cubicBezTo>
                  <a:pt x="1736239" y="2232048"/>
                  <a:pt x="1683802" y="2273300"/>
                  <a:pt x="1623419" y="2273300"/>
                </a:cubicBezTo>
                <a:lnTo>
                  <a:pt x="130376" y="2273300"/>
                </a:lnTo>
                <a:cubicBezTo>
                  <a:pt x="46158" y="2273300"/>
                  <a:pt x="-15814" y="2194921"/>
                  <a:pt x="3572" y="2113369"/>
                </a:cubicBezTo>
                <a:cubicBezTo>
                  <a:pt x="542250" y="100274"/>
                  <a:pt x="542250" y="100274"/>
                  <a:pt x="542250" y="100274"/>
                </a:cubicBezTo>
                <a:cubicBezTo>
                  <a:pt x="556233" y="41569"/>
                  <a:pt x="608353" y="0"/>
                  <a:pt x="668736"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spcAft>
                <a:spcPts val="0"/>
              </a:spcAft>
              <a:buFontTx/>
              <a:buNone/>
              <a:defRPr sz="1731"/>
            </a:lvl1pPr>
          </a:lstStyle>
          <a:p>
            <a:r>
              <a:rPr lang="nl-NL"/>
              <a:t>[Klik op het pictogram om </a:t>
            </a:r>
          </a:p>
          <a:p>
            <a:r>
              <a:rPr lang="nl-NL"/>
              <a:t>een afbeelding in te voegen]</a:t>
            </a:r>
          </a:p>
        </p:txBody>
      </p:sp>
      <p:sp>
        <p:nvSpPr>
          <p:cNvPr id="17" name="04_Frame 4 [PHJU] (PosFixed) (JU-Free)">
            <a:extLst>
              <a:ext uri="{FF2B5EF4-FFF2-40B4-BE49-F238E27FC236}">
                <a16:creationId xmlns:a16="http://schemas.microsoft.com/office/drawing/2014/main" id="{F6DF762D-2AB0-F645-6561-6C214651D22B}"/>
              </a:ext>
            </a:extLst>
          </p:cNvPr>
          <p:cNvSpPr>
            <a:spLocks noGrp="1"/>
          </p:cNvSpPr>
          <p:nvPr>
            <p:ph type="pic" sz="quarter" idx="13" hasCustomPrompt="1"/>
          </p:nvPr>
        </p:nvSpPr>
        <p:spPr>
          <a:xfrm>
            <a:off x="10161903" y="3937329"/>
            <a:ext cx="3759234" cy="3727897"/>
          </a:xfrm>
          <a:custGeom>
            <a:avLst/>
            <a:gdLst>
              <a:gd name="connsiteX0" fmla="*/ 665109 w 2279763"/>
              <a:gd name="connsiteY0" fmla="*/ 0 h 2260600"/>
              <a:gd name="connsiteX1" fmla="*/ 800012 w 2279763"/>
              <a:gd name="connsiteY1" fmla="*/ 0 h 2260600"/>
              <a:gd name="connsiteX2" fmla="*/ 926486 w 2279763"/>
              <a:gd name="connsiteY2" fmla="*/ 0 h 2260600"/>
              <a:gd name="connsiteX3" fmla="*/ 1044803 w 2279763"/>
              <a:gd name="connsiteY3" fmla="*/ 0 h 2260600"/>
              <a:gd name="connsiteX4" fmla="*/ 1155235 w 2279763"/>
              <a:gd name="connsiteY4" fmla="*/ 0 h 2260600"/>
              <a:gd name="connsiteX5" fmla="*/ 1353533 w 2279763"/>
              <a:gd name="connsiteY5" fmla="*/ 0 h 2260600"/>
              <a:gd name="connsiteX6" fmla="*/ 1523554 w 2279763"/>
              <a:gd name="connsiteY6" fmla="*/ 0 h 2260600"/>
              <a:gd name="connsiteX7" fmla="*/ 1667474 w 2279763"/>
              <a:gd name="connsiteY7" fmla="*/ 0 h 2260600"/>
              <a:gd name="connsiteX8" fmla="*/ 1787468 w 2279763"/>
              <a:gd name="connsiteY8" fmla="*/ 0 h 2260600"/>
              <a:gd name="connsiteX9" fmla="*/ 1885711 w 2279763"/>
              <a:gd name="connsiteY9" fmla="*/ 0 h 2260600"/>
              <a:gd name="connsiteX10" fmla="*/ 1964378 w 2279763"/>
              <a:gd name="connsiteY10" fmla="*/ 0 h 2260600"/>
              <a:gd name="connsiteX11" fmla="*/ 2025643 w 2279763"/>
              <a:gd name="connsiteY11" fmla="*/ 0 h 2260600"/>
              <a:gd name="connsiteX12" fmla="*/ 2071683 w 2279763"/>
              <a:gd name="connsiteY12" fmla="*/ 0 h 2260600"/>
              <a:gd name="connsiteX13" fmla="*/ 2104672 w 2279763"/>
              <a:gd name="connsiteY13" fmla="*/ 0 h 2260600"/>
              <a:gd name="connsiteX14" fmla="*/ 2126786 w 2279763"/>
              <a:gd name="connsiteY14" fmla="*/ 0 h 2260600"/>
              <a:gd name="connsiteX15" fmla="*/ 2140199 w 2279763"/>
              <a:gd name="connsiteY15" fmla="*/ 0 h 2260600"/>
              <a:gd name="connsiteX16" fmla="*/ 2147087 w 2279763"/>
              <a:gd name="connsiteY16" fmla="*/ 0 h 2260600"/>
              <a:gd name="connsiteX17" fmla="*/ 2149987 w 2279763"/>
              <a:gd name="connsiteY17" fmla="*/ 0 h 2260600"/>
              <a:gd name="connsiteX18" fmla="*/ 2276190 w 2279763"/>
              <a:gd name="connsiteY18" fmla="*/ 159340 h 2260600"/>
              <a:gd name="connsiteX19" fmla="*/ 1740541 w 2279763"/>
              <a:gd name="connsiteY19" fmla="*/ 2160933 h 2260600"/>
              <a:gd name="connsiteX20" fmla="*/ 1614337 w 2279763"/>
              <a:gd name="connsiteY20" fmla="*/ 2260600 h 2260600"/>
              <a:gd name="connsiteX21" fmla="*/ 129777 w 2279763"/>
              <a:gd name="connsiteY21" fmla="*/ 2260600 h 2260600"/>
              <a:gd name="connsiteX22" fmla="*/ 3574 w 2279763"/>
              <a:gd name="connsiteY22" fmla="*/ 2101260 h 2260600"/>
              <a:gd name="connsiteX23" fmla="*/ 539223 w 2279763"/>
              <a:gd name="connsiteY23" fmla="*/ 99667 h 2260600"/>
              <a:gd name="connsiteX24" fmla="*/ 665109 w 2279763"/>
              <a:gd name="connsiteY24" fmla="*/ 0 h 226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79763" h="2260600">
                <a:moveTo>
                  <a:pt x="665109" y="0"/>
                </a:moveTo>
                <a:lnTo>
                  <a:pt x="800012" y="0"/>
                </a:lnTo>
                <a:lnTo>
                  <a:pt x="926486" y="0"/>
                </a:lnTo>
                <a:lnTo>
                  <a:pt x="1044803" y="0"/>
                </a:lnTo>
                <a:lnTo>
                  <a:pt x="1155235" y="0"/>
                </a:lnTo>
                <a:lnTo>
                  <a:pt x="1353533" y="0"/>
                </a:lnTo>
                <a:lnTo>
                  <a:pt x="1523554" y="0"/>
                </a:lnTo>
                <a:lnTo>
                  <a:pt x="1667474" y="0"/>
                </a:lnTo>
                <a:lnTo>
                  <a:pt x="1787468" y="0"/>
                </a:lnTo>
                <a:lnTo>
                  <a:pt x="1885711" y="0"/>
                </a:lnTo>
                <a:lnTo>
                  <a:pt x="1964378" y="0"/>
                </a:lnTo>
                <a:lnTo>
                  <a:pt x="2025643" y="0"/>
                </a:lnTo>
                <a:lnTo>
                  <a:pt x="2071683" y="0"/>
                </a:lnTo>
                <a:lnTo>
                  <a:pt x="2104672" y="0"/>
                </a:lnTo>
                <a:lnTo>
                  <a:pt x="2126786" y="0"/>
                </a:lnTo>
                <a:lnTo>
                  <a:pt x="2140199" y="0"/>
                </a:lnTo>
                <a:lnTo>
                  <a:pt x="2147087" y="0"/>
                </a:lnTo>
                <a:lnTo>
                  <a:pt x="2149987" y="0"/>
                </a:lnTo>
                <a:cubicBezTo>
                  <a:pt x="2233593" y="0"/>
                  <a:pt x="2295582" y="78083"/>
                  <a:pt x="2276190" y="159340"/>
                </a:cubicBezTo>
                <a:cubicBezTo>
                  <a:pt x="1740541" y="2160933"/>
                  <a:pt x="1740541" y="2160933"/>
                  <a:pt x="1740541" y="2160933"/>
                </a:cubicBezTo>
                <a:cubicBezTo>
                  <a:pt x="1726554" y="2219337"/>
                  <a:pt x="1674419" y="2260600"/>
                  <a:pt x="1614337" y="2260600"/>
                </a:cubicBezTo>
                <a:lnTo>
                  <a:pt x="129777" y="2260600"/>
                </a:lnTo>
                <a:cubicBezTo>
                  <a:pt x="46171" y="2260600"/>
                  <a:pt x="-15818" y="2182517"/>
                  <a:pt x="3574" y="2101260"/>
                </a:cubicBezTo>
                <a:cubicBezTo>
                  <a:pt x="539223" y="99667"/>
                  <a:pt x="539223" y="99667"/>
                  <a:pt x="539223" y="99667"/>
                </a:cubicBezTo>
                <a:cubicBezTo>
                  <a:pt x="553211" y="41264"/>
                  <a:pt x="605345" y="0"/>
                  <a:pt x="665109" y="0"/>
                </a:cubicBezTo>
                <a:close/>
              </a:path>
            </a:pathLst>
          </a:custGeom>
          <a:solidFill>
            <a:schemeClr val="bg1">
              <a:lumMod val="40000"/>
              <a:lumOff val="60000"/>
            </a:schemeClr>
          </a:solidFill>
        </p:spPr>
        <p:txBody>
          <a:bodyPr wrap="square" lIns="0" tIns="0" rIns="0" bIns="0" anchor="t">
            <a:noAutofit/>
          </a:bodyPr>
          <a:lstStyle>
            <a:lvl1pPr marL="0" indent="0" algn="r" defTabSz="1507846" rtl="0" eaLnBrk="1" latinLnBrk="0" hangingPunct="1">
              <a:lnSpc>
                <a:spcPct val="100000"/>
              </a:lnSpc>
              <a:spcBef>
                <a:spcPts val="0"/>
              </a:spcBef>
              <a:spcAft>
                <a:spcPts val="0"/>
              </a:spcAft>
              <a:buFontTx/>
              <a:buNone/>
              <a:defRPr sz="1731"/>
            </a:lvl1pPr>
          </a:lstStyle>
          <a:p>
            <a:r>
              <a:rPr lang="nl-NL"/>
              <a:t>[Klik op het pictogram om </a:t>
            </a:r>
          </a:p>
          <a:p>
            <a:r>
              <a:rPr lang="nl-NL"/>
              <a:t>een afbeelding in te voegen]</a:t>
            </a:r>
          </a:p>
        </p:txBody>
      </p:sp>
      <p:sp>
        <p:nvSpPr>
          <p:cNvPr id="13" name="05_Slide Number Placeholder 5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chemeClr val="accent1"/>
                </a:solidFill>
              </a:defRPr>
            </a:lvl1pPr>
          </a:lstStyle>
          <a:p>
            <a:fld id="{8F18802B-E4C7-4B2D-B37A-6B7CC3C134EA}" type="slidenum">
              <a:rPr lang="nl-NL" smtClean="0"/>
              <a:pPr/>
              <a:t>‹nr.›</a:t>
            </a:fld>
            <a:endParaRPr lang="nl-NL"/>
          </a:p>
        </p:txBody>
      </p:sp>
      <p:sp>
        <p:nvSpPr>
          <p:cNvPr id="6" name="06_Frame text 6 [PHJU] (PosFixed) (JU-Free)">
            <a:extLst>
              <a:ext uri="{FF2B5EF4-FFF2-40B4-BE49-F238E27FC236}">
                <a16:creationId xmlns:a16="http://schemas.microsoft.com/office/drawing/2014/main" id="{90DC1691-B549-28CB-7F82-A8BC4561BB82}"/>
              </a:ext>
            </a:extLst>
          </p:cNvPr>
          <p:cNvSpPr>
            <a:spLocks noGrp="1"/>
          </p:cNvSpPr>
          <p:nvPr>
            <p:ph type="body" sz="quarter" idx="11" hasCustomPrompt="1"/>
          </p:nvPr>
        </p:nvSpPr>
        <p:spPr>
          <a:xfrm>
            <a:off x="2198886" y="8000318"/>
            <a:ext cx="2869023" cy="733013"/>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4" name="07_Title 7 (JU-Free)">
            <a:extLst>
              <a:ext uri="{FF2B5EF4-FFF2-40B4-BE49-F238E27FC236}">
                <a16:creationId xmlns:a16="http://schemas.microsoft.com/office/drawing/2014/main" id="{A425633C-DBD7-6EDF-BEE7-100C52527355}"/>
              </a:ext>
            </a:extLst>
          </p:cNvPr>
          <p:cNvSpPr>
            <a:spLocks noGrp="1"/>
          </p:cNvSpPr>
          <p:nvPr>
            <p:ph type="title" hasCustomPrompt="1"/>
          </p:nvPr>
        </p:nvSpPr>
        <p:spPr/>
        <p:txBody>
          <a:bodyPr/>
          <a:lstStyle>
            <a:lvl1pPr>
              <a:defRPr>
                <a:solidFill>
                  <a:schemeClr val="accent1"/>
                </a:solidFill>
              </a:defRPr>
            </a:lvl1pPr>
          </a:lstStyle>
          <a:p>
            <a:r>
              <a:rPr lang="nl-NL"/>
              <a:t>[Titel]</a:t>
            </a:r>
          </a:p>
        </p:txBody>
      </p:sp>
      <p:sp>
        <p:nvSpPr>
          <p:cNvPr id="5" name="08_Frame text 8 [PHJU] (PosFixed) (JU-Free)">
            <a:extLst>
              <a:ext uri="{FF2B5EF4-FFF2-40B4-BE49-F238E27FC236}">
                <a16:creationId xmlns:a16="http://schemas.microsoft.com/office/drawing/2014/main" id="{ED45CCDF-CDF1-EAFD-2FBE-1A8ECF83CD85}"/>
              </a:ext>
            </a:extLst>
          </p:cNvPr>
          <p:cNvSpPr>
            <a:spLocks noGrp="1"/>
          </p:cNvSpPr>
          <p:nvPr>
            <p:ph type="body" sz="quarter" idx="21" hasCustomPrompt="1"/>
          </p:nvPr>
        </p:nvSpPr>
        <p:spPr>
          <a:xfrm>
            <a:off x="14135695" y="8000318"/>
            <a:ext cx="2869023" cy="733013"/>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7" name="09_Frame text 9 [PHJU] (PosFixed) (JU-Free)">
            <a:extLst>
              <a:ext uri="{FF2B5EF4-FFF2-40B4-BE49-F238E27FC236}">
                <a16:creationId xmlns:a16="http://schemas.microsoft.com/office/drawing/2014/main" id="{67999E8D-3D1E-67DA-341F-7822B3E4730E}"/>
              </a:ext>
            </a:extLst>
          </p:cNvPr>
          <p:cNvSpPr>
            <a:spLocks noGrp="1"/>
          </p:cNvSpPr>
          <p:nvPr>
            <p:ph type="body" sz="quarter" idx="22" hasCustomPrompt="1"/>
          </p:nvPr>
        </p:nvSpPr>
        <p:spPr>
          <a:xfrm>
            <a:off x="6177822" y="8000318"/>
            <a:ext cx="2869023" cy="733013"/>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10" name="10_Frame text 10 [PHJU] (PosFixed) (JU-Free)">
            <a:extLst>
              <a:ext uri="{FF2B5EF4-FFF2-40B4-BE49-F238E27FC236}">
                <a16:creationId xmlns:a16="http://schemas.microsoft.com/office/drawing/2014/main" id="{5786C6E6-A7ED-E1A8-CA3F-11BD160807A0}"/>
              </a:ext>
            </a:extLst>
          </p:cNvPr>
          <p:cNvSpPr>
            <a:spLocks noGrp="1"/>
          </p:cNvSpPr>
          <p:nvPr>
            <p:ph type="body" sz="quarter" idx="23" hasCustomPrompt="1"/>
          </p:nvPr>
        </p:nvSpPr>
        <p:spPr>
          <a:xfrm>
            <a:off x="10156759" y="8000318"/>
            <a:ext cx="2869023" cy="733013"/>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11" name="11_Frame text 11 [PHJU] (PosFixed) (JU-Free)">
            <a:extLst>
              <a:ext uri="{FF2B5EF4-FFF2-40B4-BE49-F238E27FC236}">
                <a16:creationId xmlns:a16="http://schemas.microsoft.com/office/drawing/2014/main" id="{D115030A-BE4B-568B-6480-831C44DA2937}"/>
              </a:ext>
            </a:extLst>
          </p:cNvPr>
          <p:cNvSpPr>
            <a:spLocks noGrp="1"/>
          </p:cNvSpPr>
          <p:nvPr>
            <p:ph type="body" sz="quarter" idx="24" hasCustomPrompt="1"/>
          </p:nvPr>
        </p:nvSpPr>
        <p:spPr>
          <a:xfrm>
            <a:off x="2506819" y="6644613"/>
            <a:ext cx="2561090" cy="733013"/>
          </a:xfrm>
        </p:spPr>
        <p:txBody>
          <a:bodyPr/>
          <a:lstStyle>
            <a:lvl1pPr marL="0" indent="0">
              <a:lnSpc>
                <a:spcPct val="85000"/>
              </a:lnSpc>
              <a:spcAft>
                <a:spcPts val="0"/>
              </a:spcAft>
              <a:buNone/>
              <a:defRPr sz="3710">
                <a:solidFill>
                  <a:srgbClr val="FFFFFF"/>
                </a:solidFill>
                <a:latin typeface="+mj-lt"/>
              </a:defRPr>
            </a:lvl1pPr>
            <a:lvl2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2pPr>
            <a:lvl3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3pPr>
            <a:lvl4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4pPr>
            <a:lvl5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5pPr>
            <a:lvl6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6pPr>
            <a:lvl7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7pPr>
            <a:lvl8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8pPr>
            <a:lvl9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9pPr>
          </a:lstStyle>
          <a:p>
            <a:pPr lvl="0"/>
            <a:r>
              <a:rPr lang="nl-NL"/>
              <a:t>[Tekst]</a:t>
            </a:r>
          </a:p>
          <a:p>
            <a:pPr lvl="0"/>
            <a:r>
              <a:rPr lang="nl-NL"/>
              <a:t>JU-LEVEL1=Standaard</a:t>
            </a:r>
          </a:p>
        </p:txBody>
      </p:sp>
      <p:sp>
        <p:nvSpPr>
          <p:cNvPr id="12" name="12_Placeholder 12 [PHJU] (PosFixed) (JU-Free)">
            <a:extLst>
              <a:ext uri="{FF2B5EF4-FFF2-40B4-BE49-F238E27FC236}">
                <a16:creationId xmlns:a16="http://schemas.microsoft.com/office/drawing/2014/main" id="{26A56DA0-F2FF-843E-96CB-29D6AE19ED3B}"/>
              </a:ext>
            </a:extLst>
          </p:cNvPr>
          <p:cNvSpPr>
            <a:spLocks noGrp="1"/>
          </p:cNvSpPr>
          <p:nvPr>
            <p:ph type="body" sz="quarter" idx="25" hasCustomPrompt="1"/>
          </p:nvPr>
        </p:nvSpPr>
        <p:spPr>
          <a:xfrm>
            <a:off x="14479023" y="6644613"/>
            <a:ext cx="2561090" cy="733013"/>
          </a:xfrm>
        </p:spPr>
        <p:txBody>
          <a:bodyPr/>
          <a:lstStyle>
            <a:lvl1pPr marL="0" indent="0">
              <a:lnSpc>
                <a:spcPct val="85000"/>
              </a:lnSpc>
              <a:spcAft>
                <a:spcPts val="0"/>
              </a:spcAft>
              <a:buNone/>
              <a:defRPr sz="3710">
                <a:solidFill>
                  <a:srgbClr val="FFFFFF"/>
                </a:solidFill>
                <a:latin typeface="+mj-lt"/>
              </a:defRPr>
            </a:lvl1pPr>
            <a:lvl2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2pPr>
            <a:lvl3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3pPr>
            <a:lvl4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4pPr>
            <a:lvl5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5pPr>
            <a:lvl6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6pPr>
            <a:lvl7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7pPr>
            <a:lvl8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8pPr>
            <a:lvl9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9pPr>
          </a:lstStyle>
          <a:p>
            <a:pPr lvl="0"/>
            <a:r>
              <a:rPr lang="nl-NL"/>
              <a:t>[Tekst]</a:t>
            </a:r>
          </a:p>
          <a:p>
            <a:pPr lvl="0"/>
            <a:r>
              <a:rPr lang="nl-NL"/>
              <a:t>JU-LEVEL1=Standaard</a:t>
            </a:r>
          </a:p>
        </p:txBody>
      </p:sp>
      <p:sp>
        <p:nvSpPr>
          <p:cNvPr id="14" name="13_Frame text 13 [PHJU] (PosFixed) (JU-Free)">
            <a:extLst>
              <a:ext uri="{FF2B5EF4-FFF2-40B4-BE49-F238E27FC236}">
                <a16:creationId xmlns:a16="http://schemas.microsoft.com/office/drawing/2014/main" id="{04F070DA-317A-D703-6A4C-5EA0537E4A92}"/>
              </a:ext>
            </a:extLst>
          </p:cNvPr>
          <p:cNvSpPr>
            <a:spLocks noGrp="1"/>
          </p:cNvSpPr>
          <p:nvPr>
            <p:ph type="body" sz="quarter" idx="26" hasCustomPrompt="1"/>
          </p:nvPr>
        </p:nvSpPr>
        <p:spPr>
          <a:xfrm>
            <a:off x="6497554" y="6644613"/>
            <a:ext cx="2561090" cy="733013"/>
          </a:xfrm>
        </p:spPr>
        <p:txBody>
          <a:bodyPr/>
          <a:lstStyle>
            <a:lvl1pPr marL="0" indent="0">
              <a:lnSpc>
                <a:spcPct val="85000"/>
              </a:lnSpc>
              <a:spcAft>
                <a:spcPts val="0"/>
              </a:spcAft>
              <a:buNone/>
              <a:defRPr sz="3710">
                <a:solidFill>
                  <a:srgbClr val="FFFFFF"/>
                </a:solidFill>
                <a:latin typeface="+mj-lt"/>
              </a:defRPr>
            </a:lvl1pPr>
            <a:lvl2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2pPr>
            <a:lvl3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3pPr>
            <a:lvl4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4pPr>
            <a:lvl5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5pPr>
            <a:lvl6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6pPr>
            <a:lvl7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7pPr>
            <a:lvl8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8pPr>
            <a:lvl9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9pPr>
          </a:lstStyle>
          <a:p>
            <a:pPr lvl="0"/>
            <a:r>
              <a:rPr lang="nl-NL"/>
              <a:t>[Tekst]</a:t>
            </a:r>
          </a:p>
          <a:p>
            <a:pPr lvl="0"/>
            <a:r>
              <a:rPr lang="nl-NL"/>
              <a:t>JU-LEVEL1=Standaard</a:t>
            </a:r>
          </a:p>
        </p:txBody>
      </p:sp>
      <p:sp>
        <p:nvSpPr>
          <p:cNvPr id="15" name="14_Frame text 14 [PHJU] (PosFixed) (JU-Free)">
            <a:extLst>
              <a:ext uri="{FF2B5EF4-FFF2-40B4-BE49-F238E27FC236}">
                <a16:creationId xmlns:a16="http://schemas.microsoft.com/office/drawing/2014/main" id="{1DCA6489-FA54-3688-4B7D-0E42980BCBBC}"/>
              </a:ext>
            </a:extLst>
          </p:cNvPr>
          <p:cNvSpPr>
            <a:spLocks noGrp="1"/>
          </p:cNvSpPr>
          <p:nvPr>
            <p:ph type="body" sz="quarter" idx="27" hasCustomPrompt="1"/>
          </p:nvPr>
        </p:nvSpPr>
        <p:spPr>
          <a:xfrm>
            <a:off x="10488288" y="6644613"/>
            <a:ext cx="2561090" cy="733013"/>
          </a:xfrm>
        </p:spPr>
        <p:txBody>
          <a:bodyPr/>
          <a:lstStyle>
            <a:lvl1pPr marL="0" indent="0">
              <a:lnSpc>
                <a:spcPct val="85000"/>
              </a:lnSpc>
              <a:spcAft>
                <a:spcPts val="0"/>
              </a:spcAft>
              <a:buNone/>
              <a:defRPr sz="3710">
                <a:solidFill>
                  <a:srgbClr val="FFFFFF"/>
                </a:solidFill>
                <a:latin typeface="+mj-lt"/>
              </a:defRPr>
            </a:lvl1pPr>
            <a:lvl2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2pPr>
            <a:lvl3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3pPr>
            <a:lvl4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4pPr>
            <a:lvl5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5pPr>
            <a:lvl6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6pPr>
            <a:lvl7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7pPr>
            <a:lvl8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8pPr>
            <a:lvl9pPr marL="0" marR="0" indent="0" algn="l" fontAlgn="auto">
              <a:lnSpc>
                <a:spcPct val="95000"/>
              </a:lnSpc>
              <a:spcBef>
                <a:spcPts val="0"/>
              </a:spcBef>
              <a:spcAft>
                <a:spcPts val="0"/>
              </a:spcAft>
              <a:buFontTx/>
              <a:buNone/>
              <a:defRPr kumimoji="0" sz="3710" b="0" i="0" u="none" baseline="0">
                <a:solidFill>
                  <a:srgbClr val="FFFFFF">
                    <a:lumMod val="100000"/>
                  </a:srgbClr>
                </a:solidFill>
                <a:latin typeface="VC Nudge SemiNormal Bold" pitchFamily="50"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37061068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tekst en watermerk]">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942446"/>
            <a:ext cx="7748455" cy="1156470"/>
          </a:xfrm>
        </p:spPr>
        <p:txBody>
          <a:bodyPr/>
          <a:lstStyle/>
          <a:p>
            <a:r>
              <a:rPr lang="nl-NL"/>
              <a:t>[Titel]</a:t>
            </a:r>
          </a:p>
        </p:txBody>
      </p:sp>
      <p:sp>
        <p:nvSpPr>
          <p:cNvPr id="3" name="02_Content Placeholder 2[PHJU] (JU-Free)"/>
          <p:cNvSpPr>
            <a:spLocks noGrp="1"/>
          </p:cNvSpPr>
          <p:nvPr>
            <p:ph type="body" idx="1" hasCustomPrompt="1"/>
          </p:nvPr>
        </p:nvSpPr>
        <p:spPr>
          <a:xfrm>
            <a:off x="1214623" y="2240927"/>
            <a:ext cx="7748455" cy="8125977"/>
          </a:xfrm>
        </p:spPr>
        <p:txBody>
          <a:bodyPr lIns="0" tIns="0" rIns="0" bIns="0"/>
          <a:lstStyle>
            <a:lvl1pPr>
              <a:defRPr baseline="0"/>
            </a:lvl1pPr>
          </a:lstStyle>
          <a:p>
            <a:pPr lvl="0"/>
            <a:r>
              <a:rPr lang="nl-NL"/>
              <a:t>[Tekst]</a:t>
            </a:r>
          </a:p>
        </p:txBody>
      </p:sp>
      <p:sp>
        <p:nvSpPr>
          <p:cNvPr id="13" name="03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chemeClr val="tx2"/>
                </a:solidFill>
              </a:defRPr>
            </a:lvl1pPr>
          </a:lstStyle>
          <a:p>
            <a:fld id="{8F18802B-E4C7-4B2D-B37A-6B7CC3C134EA}" type="slidenum">
              <a:rPr lang="nl-NL" smtClean="0"/>
              <a:pPr/>
              <a:t>‹nr.›</a:t>
            </a:fld>
            <a:endParaRPr lang="nl-NL">
              <a:solidFill>
                <a:schemeClr val="tx2"/>
              </a:solidFill>
            </a:endParaRPr>
          </a:p>
        </p:txBody>
      </p:sp>
      <p:sp>
        <p:nvSpPr>
          <p:cNvPr id="4" name="Frame 4">
            <a:extLst>
              <a:ext uri="{FF2B5EF4-FFF2-40B4-BE49-F238E27FC236}">
                <a16:creationId xmlns:a16="http://schemas.microsoft.com/office/drawing/2014/main" id="{6FB7807E-C127-1D75-CADC-0209B73DE594}"/>
              </a:ext>
            </a:extLst>
          </p:cNvPr>
          <p:cNvSpPr>
            <a:spLocks/>
          </p:cNvSpPr>
          <p:nvPr userDrawn="1"/>
        </p:nvSpPr>
        <p:spPr bwMode="auto">
          <a:xfrm>
            <a:off x="9779807" y="0"/>
            <a:ext cx="10324293" cy="11309350"/>
          </a:xfrm>
          <a:custGeom>
            <a:avLst/>
            <a:gdLst>
              <a:gd name="T0" fmla="*/ 4318 w 19721"/>
              <a:gd name="T1" fmla="*/ 5917 h 21600"/>
              <a:gd name="T2" fmla="*/ 6784 w 19721"/>
              <a:gd name="T3" fmla="*/ 0 h 21600"/>
              <a:gd name="T4" fmla="*/ 3129 w 19721"/>
              <a:gd name="T5" fmla="*/ 0 h 21600"/>
              <a:gd name="T6" fmla="*/ 859 w 19721"/>
              <a:gd name="T7" fmla="*/ 6365 h 21600"/>
              <a:gd name="T8" fmla="*/ 5307 w 19721"/>
              <a:gd name="T9" fmla="*/ 21600 h 21600"/>
              <a:gd name="T10" fmla="*/ 8634 w 19721"/>
              <a:gd name="T11" fmla="*/ 21600 h 21600"/>
              <a:gd name="T12" fmla="*/ 4318 w 19721"/>
              <a:gd name="T13" fmla="*/ 5917 h 21600"/>
              <a:gd name="T14" fmla="*/ 10952 w 19721"/>
              <a:gd name="T15" fmla="*/ 5917 h 21600"/>
              <a:gd name="T16" fmla="*/ 13378 w 19721"/>
              <a:gd name="T17" fmla="*/ 0 h 21600"/>
              <a:gd name="T18" fmla="*/ 9729 w 19721"/>
              <a:gd name="T19" fmla="*/ 0 h 21600"/>
              <a:gd name="T20" fmla="*/ 7574 w 19721"/>
              <a:gd name="T21" fmla="*/ 6365 h 21600"/>
              <a:gd name="T22" fmla="*/ 11905 w 19721"/>
              <a:gd name="T23" fmla="*/ 21600 h 21600"/>
              <a:gd name="T24" fmla="*/ 15230 w 19721"/>
              <a:gd name="T25" fmla="*/ 21600 h 21600"/>
              <a:gd name="T26" fmla="*/ 10952 w 19721"/>
              <a:gd name="T27" fmla="*/ 5917 h 21600"/>
              <a:gd name="T28" fmla="*/ 17343 w 19721"/>
              <a:gd name="T29" fmla="*/ 5917 h 21600"/>
              <a:gd name="T30" fmla="*/ 19088 w 19721"/>
              <a:gd name="T31" fmla="*/ 0 h 21600"/>
              <a:gd name="T32" fmla="*/ 16067 w 19721"/>
              <a:gd name="T33" fmla="*/ 0 h 21600"/>
              <a:gd name="T34" fmla="*/ 14209 w 19721"/>
              <a:gd name="T35" fmla="*/ 6365 h 21600"/>
              <a:gd name="T36" fmla="*/ 18157 w 19721"/>
              <a:gd name="T37" fmla="*/ 20324 h 21600"/>
              <a:gd name="T38" fmla="*/ 17820 w 19721"/>
              <a:gd name="T39" fmla="*/ 21600 h 21600"/>
              <a:gd name="T40" fmla="*/ 19721 w 19721"/>
              <a:gd name="T41" fmla="*/ 21600 h 21600"/>
              <a:gd name="T42" fmla="*/ 19721 w 19721"/>
              <a:gd name="T43" fmla="*/ 14945 h 21600"/>
              <a:gd name="T44" fmla="*/ 17343 w 19721"/>
              <a:gd name="T45" fmla="*/ 591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21" h="21600">
                <a:moveTo>
                  <a:pt x="4318" y="5917"/>
                </a:moveTo>
                <a:cubicBezTo>
                  <a:pt x="3555" y="3200"/>
                  <a:pt x="4509" y="1056"/>
                  <a:pt x="6784" y="0"/>
                </a:cubicBezTo>
                <a:cubicBezTo>
                  <a:pt x="3129" y="0"/>
                  <a:pt x="3129" y="0"/>
                  <a:pt x="3129" y="0"/>
                </a:cubicBezTo>
                <a:cubicBezTo>
                  <a:pt x="931" y="1099"/>
                  <a:pt x="0" y="3390"/>
                  <a:pt x="859" y="6365"/>
                </a:cubicBezTo>
                <a:cubicBezTo>
                  <a:pt x="5307" y="21600"/>
                  <a:pt x="5307" y="21600"/>
                  <a:pt x="5307" y="21600"/>
                </a:cubicBezTo>
                <a:cubicBezTo>
                  <a:pt x="8634" y="21600"/>
                  <a:pt x="8634" y="21600"/>
                  <a:pt x="8634" y="21600"/>
                </a:cubicBezTo>
                <a:lnTo>
                  <a:pt x="4318" y="5917"/>
                </a:lnTo>
                <a:close/>
                <a:moveTo>
                  <a:pt x="10952" y="5917"/>
                </a:moveTo>
                <a:cubicBezTo>
                  <a:pt x="10221" y="3175"/>
                  <a:pt x="11132" y="1049"/>
                  <a:pt x="13378" y="0"/>
                </a:cubicBezTo>
                <a:cubicBezTo>
                  <a:pt x="9729" y="0"/>
                  <a:pt x="9729" y="0"/>
                  <a:pt x="9729" y="0"/>
                </a:cubicBezTo>
                <a:cubicBezTo>
                  <a:pt x="7545" y="1061"/>
                  <a:pt x="6700" y="3264"/>
                  <a:pt x="7574" y="6365"/>
                </a:cubicBezTo>
                <a:cubicBezTo>
                  <a:pt x="11905" y="21600"/>
                  <a:pt x="11905" y="21600"/>
                  <a:pt x="11905" y="21600"/>
                </a:cubicBezTo>
                <a:cubicBezTo>
                  <a:pt x="15230" y="21600"/>
                  <a:pt x="15230" y="21600"/>
                  <a:pt x="15230" y="21600"/>
                </a:cubicBezTo>
                <a:lnTo>
                  <a:pt x="10952" y="5917"/>
                </a:lnTo>
                <a:close/>
                <a:moveTo>
                  <a:pt x="17343" y="5917"/>
                </a:moveTo>
                <a:cubicBezTo>
                  <a:pt x="16689" y="3448"/>
                  <a:pt x="17396" y="1206"/>
                  <a:pt x="19088" y="0"/>
                </a:cubicBezTo>
                <a:cubicBezTo>
                  <a:pt x="16067" y="0"/>
                  <a:pt x="16067" y="0"/>
                  <a:pt x="16067" y="0"/>
                </a:cubicBezTo>
                <a:cubicBezTo>
                  <a:pt x="13979" y="1048"/>
                  <a:pt x="13311" y="3223"/>
                  <a:pt x="14209" y="6365"/>
                </a:cubicBezTo>
                <a:cubicBezTo>
                  <a:pt x="18157" y="20324"/>
                  <a:pt x="18157" y="20324"/>
                  <a:pt x="18157" y="20324"/>
                </a:cubicBezTo>
                <a:cubicBezTo>
                  <a:pt x="17820" y="21600"/>
                  <a:pt x="17820" y="21600"/>
                  <a:pt x="17820" y="21600"/>
                </a:cubicBezTo>
                <a:cubicBezTo>
                  <a:pt x="19721" y="21600"/>
                  <a:pt x="19721" y="21600"/>
                  <a:pt x="19721" y="21600"/>
                </a:cubicBezTo>
                <a:cubicBezTo>
                  <a:pt x="19721" y="14945"/>
                  <a:pt x="19721" y="14945"/>
                  <a:pt x="19721" y="14945"/>
                </a:cubicBezTo>
                <a:lnTo>
                  <a:pt x="17343" y="5917"/>
                </a:lnTo>
                <a:close/>
              </a:path>
            </a:pathLst>
          </a:custGeom>
          <a:solidFill>
            <a:srgbClr val="D3F2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Tree>
    <p:extLst>
      <p:ext uri="{BB962C8B-B14F-4D97-AF65-F5344CB8AC3E}">
        <p14:creationId xmlns:p14="http://schemas.microsoft.com/office/powerpoint/2010/main" val="12757056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 tekst (goud)]">
    <p:bg>
      <p:bgPr>
        <a:solidFill>
          <a:schemeClr val="accent4"/>
        </a:solidFill>
        <a:effectLst/>
      </p:bgPr>
    </p:bg>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942446"/>
            <a:ext cx="7748455" cy="1156470"/>
          </a:xfrm>
        </p:spPr>
        <p:txBody>
          <a:bodyPr/>
          <a:lstStyle/>
          <a:p>
            <a:r>
              <a:rPr lang="nl-NL"/>
              <a:t>[Titel]</a:t>
            </a:r>
          </a:p>
        </p:txBody>
      </p:sp>
      <p:sp>
        <p:nvSpPr>
          <p:cNvPr id="3" name="02_Content Placeholder 2[PHJU] (JU-Free)"/>
          <p:cNvSpPr>
            <a:spLocks noGrp="1"/>
          </p:cNvSpPr>
          <p:nvPr>
            <p:ph type="body" idx="1" hasCustomPrompt="1"/>
          </p:nvPr>
        </p:nvSpPr>
        <p:spPr>
          <a:xfrm>
            <a:off x="1214623" y="2240927"/>
            <a:ext cx="7748455" cy="8125977"/>
          </a:xfrm>
        </p:spPr>
        <p:txBody>
          <a:bodyPr lIns="0" tIns="0" rIns="0" bIns="0"/>
          <a:lstStyle>
            <a:lvl1pPr>
              <a:defRPr baseline="0"/>
            </a:lvl1pPr>
          </a:lstStyle>
          <a:p>
            <a:pPr lvl="0"/>
            <a:r>
              <a:rPr lang="nl-NL"/>
              <a:t>[Tekst]</a:t>
            </a:r>
          </a:p>
        </p:txBody>
      </p:sp>
      <p:sp>
        <p:nvSpPr>
          <p:cNvPr id="13" name="03_Slide Number Placeholder 3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chemeClr val="tx2"/>
                </a:solidFill>
              </a:defRPr>
            </a:lvl1pPr>
          </a:lstStyle>
          <a:p>
            <a:fld id="{8F18802B-E4C7-4B2D-B37A-6B7CC3C134EA}" type="slidenum">
              <a:rPr lang="nl-NL" smtClean="0"/>
              <a:pPr/>
              <a:t>‹nr.›</a:t>
            </a:fld>
            <a:endParaRPr lang="nl-NL">
              <a:solidFill>
                <a:schemeClr val="tx2"/>
              </a:solidFill>
            </a:endParaRPr>
          </a:p>
        </p:txBody>
      </p:sp>
    </p:spTree>
    <p:extLst>
      <p:ext uri="{BB962C8B-B14F-4D97-AF65-F5344CB8AC3E}">
        <p14:creationId xmlns:p14="http://schemas.microsoft.com/office/powerpoint/2010/main" val="4034275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en tekst (2)]">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942446"/>
            <a:ext cx="7727513" cy="1156470"/>
          </a:xfrm>
        </p:spPr>
        <p:txBody>
          <a:bodyPr/>
          <a:lstStyle>
            <a:lvl1pPr>
              <a:defRPr/>
            </a:lvl1pPr>
          </a:lstStyle>
          <a:p>
            <a:r>
              <a:rPr lang="nl-NL"/>
              <a:t>[Titel]</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
        <p:nvSpPr>
          <p:cNvPr id="9" name="03_Instruction 3 (JU-Free)">
            <a:extLst>
              <a:ext uri="{FF2B5EF4-FFF2-40B4-BE49-F238E27FC236}">
                <a16:creationId xmlns:a16="http://schemas.microsoft.com/office/drawing/2014/main" id="{51D75210-7FAB-26D1-A094-9A6317018D69}"/>
              </a:ext>
            </a:extLst>
          </p:cNvPr>
          <p:cNvSpPr>
            <a:spLocks noGrp="1"/>
          </p:cNvSpPr>
          <p:nvPr>
            <p:ph type="body" sz="quarter" idx="14" hasCustomPrompt="1"/>
          </p:nvPr>
        </p:nvSpPr>
        <p:spPr>
          <a:xfrm>
            <a:off x="-3561750" y="-2"/>
            <a:ext cx="3383663" cy="4344230"/>
          </a:xfrm>
          <a:solidFill>
            <a:srgbClr val="FFFFFF"/>
          </a:solidFill>
          <a:ln w="25400">
            <a:solidFill>
              <a:schemeClr val="accent1"/>
            </a:solidFill>
          </a:ln>
        </p:spPr>
        <p:txBody>
          <a:bodyPr lIns="36000" tIns="36000" rIns="36000" bIns="36000"/>
          <a:lstStyle>
            <a:lvl1pPr marL="209" indent="0">
              <a:lnSpc>
                <a:spcPct val="99000"/>
              </a:lnSpc>
              <a:spcBef>
                <a:spcPts val="2"/>
              </a:spcBef>
              <a:spcAft>
                <a:spcPts val="2"/>
              </a:spcAft>
              <a:buNone/>
              <a:defRPr sz="1731" b="0">
                <a:latin typeface="Arial" panose="020B0604020202020204" pitchFamily="34" charset="0"/>
                <a:cs typeface="Arial" panose="020B0604020202020204" pitchFamily="34" charset="0"/>
              </a:defRPr>
            </a:lvl1pPr>
            <a:lvl2pPr marL="0" indent="0">
              <a:buNone/>
              <a:defRPr sz="1814" b="0"/>
            </a:lvl2pPr>
            <a:lvl3pPr marL="0" indent="0">
              <a:buNone/>
              <a:defRPr sz="1814" b="0"/>
            </a:lvl3pPr>
            <a:lvl4pPr marL="0" indent="0">
              <a:buFont typeface="Arial" panose="020B0604020202020204" pitchFamily="34" charset="0"/>
              <a:buNone/>
              <a:defRPr sz="1814" b="0"/>
            </a:lvl4pPr>
            <a:lvl5pPr marL="209" indent="0">
              <a:lnSpc>
                <a:spcPct val="99000"/>
              </a:lnSpc>
              <a:spcBef>
                <a:spcPts val="2"/>
              </a:spcBef>
              <a:spcAft>
                <a:spcPts val="2"/>
              </a:spcAft>
              <a:buFont typeface="Arial" panose="020B0604020202020204" pitchFamily="34" charset="0"/>
              <a:buNone/>
              <a:defRPr sz="1731" b="0">
                <a:latin typeface="Arial" panose="020B0604020202020204" pitchFamily="34" charset="0"/>
                <a:cs typeface="Arial" panose="020B0604020202020204" pitchFamily="34" charset="0"/>
              </a:defRPr>
            </a:lvl5pPr>
          </a:lstStyle>
          <a:p>
            <a:pPr lvl="0"/>
            <a:r>
              <a:rPr lang="nl-NL"/>
              <a:t>Deze dia indeling heeft twee tekstvakken. Het bovenste </a:t>
            </a:r>
            <a:r>
              <a:rPr lang="nl-NL" err="1"/>
              <a:t>tekstvak</a:t>
            </a:r>
            <a:r>
              <a:rPr lang="nl-NL"/>
              <a:t> is een normale </a:t>
            </a:r>
            <a:r>
              <a:rPr lang="nl-NL" err="1"/>
              <a:t>eenkoloms</a:t>
            </a:r>
            <a:r>
              <a:rPr lang="nl-NL"/>
              <a:t> indeling, het onderste </a:t>
            </a:r>
            <a:r>
              <a:rPr lang="nl-NL" err="1"/>
              <a:t>tekstvak</a:t>
            </a:r>
            <a:r>
              <a:rPr lang="nl-NL"/>
              <a:t> heeft een </a:t>
            </a:r>
            <a:r>
              <a:rPr lang="nl-NL" err="1"/>
              <a:t>tweekoloms</a:t>
            </a:r>
            <a:r>
              <a:rPr lang="nl-NL"/>
              <a:t> indeling. In beide vakken kun je alle tekststijlen gebruiken. Pas de hoogte van de tekstvakken naar wens aan. </a:t>
            </a:r>
            <a:br>
              <a:rPr lang="nl-NL"/>
            </a:br>
            <a:br>
              <a:rPr lang="nl-NL"/>
            </a:br>
            <a:r>
              <a:rPr lang="nl-NL"/>
              <a:t>Deze uitleg wordt niet geprint of getoond in de presentatie. Om deze uitleg te verwijderen: klik op de rand van het frame en de rand van de afbeelding, en kies delete.</a:t>
            </a:r>
          </a:p>
          <a:p>
            <a:pPr lvl="4"/>
            <a:endParaRPr lang="nl-NL"/>
          </a:p>
        </p:txBody>
      </p:sp>
      <p:sp>
        <p:nvSpPr>
          <p:cNvPr id="10" name="04_Content Placeholder 4[PHJU] (JU-Free)">
            <a:extLst>
              <a:ext uri="{FF2B5EF4-FFF2-40B4-BE49-F238E27FC236}">
                <a16:creationId xmlns:a16="http://schemas.microsoft.com/office/drawing/2014/main" id="{25B489B9-66E5-0C72-63E6-4ABF230F066A}"/>
              </a:ext>
            </a:extLst>
          </p:cNvPr>
          <p:cNvSpPr>
            <a:spLocks noGrp="1"/>
          </p:cNvSpPr>
          <p:nvPr>
            <p:ph type="body" idx="1" hasCustomPrompt="1"/>
          </p:nvPr>
        </p:nvSpPr>
        <p:spPr>
          <a:xfrm>
            <a:off x="1214623" y="2240927"/>
            <a:ext cx="7727513" cy="3434691"/>
          </a:xfrm>
        </p:spPr>
        <p:txBody>
          <a:bodyPr lIns="0" tIns="0" rIns="0" bIns="0"/>
          <a:lstStyle>
            <a:lvl1pPr>
              <a:defRPr baseline="0"/>
            </a:lvl1pPr>
          </a:lstStyle>
          <a:p>
            <a:pPr lvl="0"/>
            <a:r>
              <a:rPr lang="nl-NL"/>
              <a:t>[</a:t>
            </a:r>
            <a:r>
              <a:rPr lang="nl-NL" err="1"/>
              <a:t>Eenkoloms</a:t>
            </a:r>
            <a:r>
              <a:rPr lang="nl-NL"/>
              <a:t> tekst]</a:t>
            </a:r>
          </a:p>
        </p:txBody>
      </p:sp>
      <p:sp>
        <p:nvSpPr>
          <p:cNvPr id="11" name="05_Content Placeholder 5[PHJU] (JU-Free)">
            <a:extLst>
              <a:ext uri="{FF2B5EF4-FFF2-40B4-BE49-F238E27FC236}">
                <a16:creationId xmlns:a16="http://schemas.microsoft.com/office/drawing/2014/main" id="{7147AA20-904D-906E-3FE4-4F574D8C1888}"/>
              </a:ext>
            </a:extLst>
          </p:cNvPr>
          <p:cNvSpPr>
            <a:spLocks noGrp="1"/>
          </p:cNvSpPr>
          <p:nvPr>
            <p:ph type="body" idx="21" hasCustomPrompt="1"/>
          </p:nvPr>
        </p:nvSpPr>
        <p:spPr>
          <a:xfrm>
            <a:off x="1214623" y="5738448"/>
            <a:ext cx="14659240" cy="4628456"/>
          </a:xfrm>
        </p:spPr>
        <p:txBody>
          <a:bodyPr lIns="0" tIns="0" rIns="0" bIns="0" numCol="3" spcCol="180000"/>
          <a:lstStyle>
            <a:lvl1pPr>
              <a:defRPr baseline="0"/>
            </a:lvl1pPr>
          </a:lstStyle>
          <a:p>
            <a:pPr lvl="0"/>
            <a:r>
              <a:rPr lang="nl-NL"/>
              <a:t>[</a:t>
            </a:r>
            <a:r>
              <a:rPr lang="nl-NL" err="1"/>
              <a:t>Driekoloms</a:t>
            </a:r>
            <a:r>
              <a:rPr lang="nl-NL"/>
              <a:t> tekst]</a:t>
            </a:r>
          </a:p>
        </p:txBody>
      </p:sp>
    </p:spTree>
    <p:extLst>
      <p:ext uri="{BB962C8B-B14F-4D97-AF65-F5344CB8AC3E}">
        <p14:creationId xmlns:p14="http://schemas.microsoft.com/office/powerpoint/2010/main" val="31535981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tekst en tabel]">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a:xfrm>
            <a:off x="1214623" y="942446"/>
            <a:ext cx="7727513" cy="1156470"/>
          </a:xfrm>
        </p:spPr>
        <p:txBody>
          <a:bodyPr/>
          <a:lstStyle>
            <a:lvl1pPr>
              <a:defRPr/>
            </a:lvl1pPr>
          </a:lstStyle>
          <a:p>
            <a:r>
              <a:rPr lang="nl-NL"/>
              <a:t>[Titel]</a:t>
            </a:r>
          </a:p>
        </p:txBody>
      </p:sp>
      <p:sp>
        <p:nvSpPr>
          <p:cNvPr id="13" name="02_Slide Number Placeholder 2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rgbClr val="FFFFFF"/>
                </a:solidFill>
              </a:defRPr>
            </a:lvl1pPr>
          </a:lstStyle>
          <a:p>
            <a:fld id="{8F18802B-E4C7-4B2D-B37A-6B7CC3C134EA}" type="slidenum">
              <a:rPr lang="nl-NL" smtClean="0"/>
              <a:pPr/>
              <a:t>‹nr.›</a:t>
            </a:fld>
            <a:endParaRPr lang="nl-NL"/>
          </a:p>
        </p:txBody>
      </p:sp>
      <p:sp>
        <p:nvSpPr>
          <p:cNvPr id="10" name="04_Content Placeholder 4[PHJU] (JU-Free)">
            <a:extLst>
              <a:ext uri="{FF2B5EF4-FFF2-40B4-BE49-F238E27FC236}">
                <a16:creationId xmlns:a16="http://schemas.microsoft.com/office/drawing/2014/main" id="{25B489B9-66E5-0C72-63E6-4ABF230F066A}"/>
              </a:ext>
            </a:extLst>
          </p:cNvPr>
          <p:cNvSpPr>
            <a:spLocks noGrp="1"/>
          </p:cNvSpPr>
          <p:nvPr>
            <p:ph type="body" idx="1" hasCustomPrompt="1"/>
          </p:nvPr>
        </p:nvSpPr>
        <p:spPr>
          <a:xfrm>
            <a:off x="1214623" y="2240927"/>
            <a:ext cx="7727513" cy="1612630"/>
          </a:xfrm>
        </p:spPr>
        <p:txBody>
          <a:bodyPr lIns="0" tIns="0" rIns="0" bIns="0"/>
          <a:lstStyle>
            <a:lvl1pPr>
              <a:defRPr baseline="0"/>
            </a:lvl1pPr>
          </a:lstStyle>
          <a:p>
            <a:pPr lvl="0"/>
            <a:r>
              <a:rPr lang="nl-NL"/>
              <a:t>[Tekst]</a:t>
            </a:r>
          </a:p>
        </p:txBody>
      </p:sp>
      <p:sp>
        <p:nvSpPr>
          <p:cNvPr id="14" name="05_Table Placeholder 5 {PHJU} (JU-Free)">
            <a:extLst>
              <a:ext uri="{FF2B5EF4-FFF2-40B4-BE49-F238E27FC236}">
                <a16:creationId xmlns:a16="http://schemas.microsoft.com/office/drawing/2014/main" id="{B704F03B-6CA1-DD3D-5429-75762F37713C}"/>
              </a:ext>
            </a:extLst>
          </p:cNvPr>
          <p:cNvSpPr>
            <a:spLocks noGrp="1"/>
          </p:cNvSpPr>
          <p:nvPr>
            <p:ph type="tbl" sz="quarter" idx="21" hasCustomPrompt="1"/>
          </p:nvPr>
        </p:nvSpPr>
        <p:spPr>
          <a:xfrm>
            <a:off x="1214623" y="4251478"/>
            <a:ext cx="17674855" cy="6115426"/>
          </a:xfrm>
        </p:spPr>
        <p:txBody>
          <a:bodyPr/>
          <a:lstStyle>
            <a:lvl1pPr>
              <a:defRPr sz="544">
                <a:latin typeface="Arial" panose="020B0604020202020204" pitchFamily="34" charset="0"/>
              </a:defRPr>
            </a:lvl1pPr>
          </a:lstStyle>
          <a:p>
            <a:r>
              <a:rPr lang="nl-NL"/>
              <a:t> </a:t>
            </a:r>
          </a:p>
        </p:txBody>
      </p:sp>
    </p:spTree>
    <p:extLst>
      <p:ext uri="{BB962C8B-B14F-4D97-AF65-F5344CB8AC3E}">
        <p14:creationId xmlns:p14="http://schemas.microsoft.com/office/powerpoint/2010/main" val="3726551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jdlijn (4 punten)]">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p:txBody>
          <a:bodyPr/>
          <a:lstStyle/>
          <a:p>
            <a:r>
              <a:rPr lang="nl-NL"/>
              <a:t>[Titel]</a:t>
            </a:r>
          </a:p>
        </p:txBody>
      </p:sp>
      <p:sp>
        <p:nvSpPr>
          <p:cNvPr id="11" name="02_Slide Number Placeholder 2 (JU-Free)">
            <a:extLst>
              <a:ext uri="{FF2B5EF4-FFF2-40B4-BE49-F238E27FC236}">
                <a16:creationId xmlns:a16="http://schemas.microsoft.com/office/drawing/2014/main" id="{91F22BA7-9A15-95BC-F71C-830B122408DC}"/>
              </a:ext>
            </a:extLst>
          </p:cNvPr>
          <p:cNvSpPr>
            <a:spLocks noGrp="1"/>
          </p:cNvSpPr>
          <p:nvPr>
            <p:ph type="sldNum" sz="quarter" idx="12"/>
          </p:nvPr>
        </p:nvSpPr>
        <p:spPr/>
        <p:txBody>
          <a:bodyPr/>
          <a:lstStyle/>
          <a:p>
            <a:fld id="{8F18802B-E4C7-4B2D-B37A-6B7CC3C134EA}" type="slidenum">
              <a:rPr lang="nl-NL" smtClean="0"/>
              <a:pPr/>
              <a:t>‹nr.›</a:t>
            </a:fld>
            <a:endParaRPr lang="nl-NL"/>
          </a:p>
        </p:txBody>
      </p:sp>
      <p:sp>
        <p:nvSpPr>
          <p:cNvPr id="6" name="03_Frame text 3 [PHJU] (JU-Free)">
            <a:extLst>
              <a:ext uri="{FF2B5EF4-FFF2-40B4-BE49-F238E27FC236}">
                <a16:creationId xmlns:a16="http://schemas.microsoft.com/office/drawing/2014/main" id="{805DE998-860C-E102-F762-8540331DFF33}"/>
              </a:ext>
            </a:extLst>
          </p:cNvPr>
          <p:cNvSpPr>
            <a:spLocks noGrp="1"/>
          </p:cNvSpPr>
          <p:nvPr>
            <p:ph type="body" sz="quarter" idx="11" hasCustomPrompt="1"/>
          </p:nvPr>
        </p:nvSpPr>
        <p:spPr>
          <a:xfrm>
            <a:off x="3204091"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8" name="04_Frame text 4 [PHJU] (JU-Free)">
            <a:extLst>
              <a:ext uri="{FF2B5EF4-FFF2-40B4-BE49-F238E27FC236}">
                <a16:creationId xmlns:a16="http://schemas.microsoft.com/office/drawing/2014/main" id="{B9D89FBB-E7F7-8F32-0128-230A69FA3FCD}"/>
              </a:ext>
            </a:extLst>
          </p:cNvPr>
          <p:cNvSpPr>
            <a:spLocks noGrp="1"/>
          </p:cNvSpPr>
          <p:nvPr>
            <p:ph type="body" sz="quarter" idx="13" hasCustomPrompt="1"/>
          </p:nvPr>
        </p:nvSpPr>
        <p:spPr>
          <a:xfrm>
            <a:off x="15119958"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9" name="05_Frame text 5 [PHJU] (JU-Free)">
            <a:extLst>
              <a:ext uri="{FF2B5EF4-FFF2-40B4-BE49-F238E27FC236}">
                <a16:creationId xmlns:a16="http://schemas.microsoft.com/office/drawing/2014/main" id="{6160C5E9-3341-F7B7-E582-A1F289E1C72C}"/>
              </a:ext>
            </a:extLst>
          </p:cNvPr>
          <p:cNvSpPr>
            <a:spLocks noGrp="1"/>
          </p:cNvSpPr>
          <p:nvPr>
            <p:ph type="body" sz="quarter" idx="14" hasCustomPrompt="1"/>
          </p:nvPr>
        </p:nvSpPr>
        <p:spPr>
          <a:xfrm>
            <a:off x="7176047"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10" name="06_Frame text 6 [PHJU] (JU-Free)">
            <a:extLst>
              <a:ext uri="{FF2B5EF4-FFF2-40B4-BE49-F238E27FC236}">
                <a16:creationId xmlns:a16="http://schemas.microsoft.com/office/drawing/2014/main" id="{96C0C4E7-7DEE-A290-90ED-026FA6787B72}"/>
              </a:ext>
            </a:extLst>
          </p:cNvPr>
          <p:cNvSpPr>
            <a:spLocks noGrp="1"/>
          </p:cNvSpPr>
          <p:nvPr>
            <p:ph type="body" sz="quarter" idx="15" hasCustomPrompt="1"/>
          </p:nvPr>
        </p:nvSpPr>
        <p:spPr>
          <a:xfrm>
            <a:off x="11148004"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12" name="07_Placeholder 7 [PHJU] (JU-Free)">
            <a:extLst>
              <a:ext uri="{FF2B5EF4-FFF2-40B4-BE49-F238E27FC236}">
                <a16:creationId xmlns:a16="http://schemas.microsoft.com/office/drawing/2014/main" id="{53BCDA68-C360-52EE-2EA0-2ECE2C19E437}"/>
              </a:ext>
            </a:extLst>
          </p:cNvPr>
          <p:cNvSpPr>
            <a:spLocks noGrp="1"/>
          </p:cNvSpPr>
          <p:nvPr>
            <p:ph type="body" sz="quarter" idx="16" hasCustomPrompt="1"/>
          </p:nvPr>
        </p:nvSpPr>
        <p:spPr>
          <a:xfrm>
            <a:off x="3204091" y="5256753"/>
            <a:ext cx="3769519" cy="3727897"/>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3" name="08_Frame text 8 [PHJU] (JU-Free)">
            <a:extLst>
              <a:ext uri="{FF2B5EF4-FFF2-40B4-BE49-F238E27FC236}">
                <a16:creationId xmlns:a16="http://schemas.microsoft.com/office/drawing/2014/main" id="{4FCFC30B-37B8-E1B5-3CB2-14BC189A52F7}"/>
              </a:ext>
            </a:extLst>
          </p:cNvPr>
          <p:cNvSpPr>
            <a:spLocks noGrp="1"/>
          </p:cNvSpPr>
          <p:nvPr>
            <p:ph type="body" sz="quarter" idx="17" hasCustomPrompt="1"/>
          </p:nvPr>
        </p:nvSpPr>
        <p:spPr>
          <a:xfrm>
            <a:off x="15140900" y="5256753"/>
            <a:ext cx="3769519" cy="3727897"/>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4" name="09_Frame text 9 [PHJU] (JU-Free)">
            <a:extLst>
              <a:ext uri="{FF2B5EF4-FFF2-40B4-BE49-F238E27FC236}">
                <a16:creationId xmlns:a16="http://schemas.microsoft.com/office/drawing/2014/main" id="{C2E34769-AD44-0EB8-4365-F5CD00F4C6D1}"/>
              </a:ext>
            </a:extLst>
          </p:cNvPr>
          <p:cNvSpPr>
            <a:spLocks noGrp="1"/>
          </p:cNvSpPr>
          <p:nvPr>
            <p:ph type="body" sz="quarter" idx="18" hasCustomPrompt="1"/>
          </p:nvPr>
        </p:nvSpPr>
        <p:spPr>
          <a:xfrm>
            <a:off x="7183027" y="5256753"/>
            <a:ext cx="3769519" cy="3727897"/>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5" name="10_Frame text 10 [PHJU] (JU-Free)">
            <a:extLst>
              <a:ext uri="{FF2B5EF4-FFF2-40B4-BE49-F238E27FC236}">
                <a16:creationId xmlns:a16="http://schemas.microsoft.com/office/drawing/2014/main" id="{1C7CCE59-7AD6-EA6E-2B64-EC3E8646C918}"/>
              </a:ext>
            </a:extLst>
          </p:cNvPr>
          <p:cNvSpPr>
            <a:spLocks noGrp="1"/>
          </p:cNvSpPr>
          <p:nvPr>
            <p:ph type="body" sz="quarter" idx="19" hasCustomPrompt="1"/>
          </p:nvPr>
        </p:nvSpPr>
        <p:spPr>
          <a:xfrm>
            <a:off x="11161964" y="5256753"/>
            <a:ext cx="3769519" cy="3727897"/>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6" name="11_Frame 11 (JU-Free)">
            <a:extLst>
              <a:ext uri="{FF2B5EF4-FFF2-40B4-BE49-F238E27FC236}">
                <a16:creationId xmlns:a16="http://schemas.microsoft.com/office/drawing/2014/main" id="{2D608C74-67E4-3512-0A26-1AFD2AE58104}"/>
              </a:ext>
            </a:extLst>
          </p:cNvPr>
          <p:cNvSpPr>
            <a:spLocks noGrp="1"/>
          </p:cNvSpPr>
          <p:nvPr>
            <p:ph type="body" idx="1000" hasCustomPrompt="1"/>
          </p:nvPr>
        </p:nvSpPr>
        <p:spPr bwMode="ltGray">
          <a:xfrm>
            <a:off x="1204152" y="3769783"/>
            <a:ext cx="18899948" cy="400540"/>
          </a:xfrm>
          <a:custGeom>
            <a:avLst/>
            <a:gdLst>
              <a:gd name="T0" fmla="*/ 36106 w 36106"/>
              <a:gd name="T1" fmla="*/ 3 h 763"/>
              <a:gd name="T2" fmla="*/ 36106 w 36106"/>
              <a:gd name="T3" fmla="*/ 763 h 763"/>
              <a:gd name="T4" fmla="*/ 141 w 36106"/>
              <a:gd name="T5" fmla="*/ 763 h 763"/>
              <a:gd name="T6" fmla="*/ 23 w 36106"/>
              <a:gd name="T7" fmla="*/ 608 h 763"/>
              <a:gd name="T8" fmla="*/ 144 w 36106"/>
              <a:gd name="T9" fmla="*/ 154 h 763"/>
              <a:gd name="T10" fmla="*/ 346 w 36106"/>
              <a:gd name="T11" fmla="*/ 0 h 763"/>
              <a:gd name="T12" fmla="*/ 7513 w 36106"/>
              <a:gd name="T13" fmla="*/ 3 h 763"/>
              <a:gd name="T14" fmla="*/ 36106 w 36106"/>
              <a:gd name="T15" fmla="*/ 3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106" h="763">
                <a:moveTo>
                  <a:pt x="36106" y="3"/>
                </a:moveTo>
                <a:cubicBezTo>
                  <a:pt x="36106" y="763"/>
                  <a:pt x="36106" y="763"/>
                  <a:pt x="36106" y="763"/>
                </a:cubicBezTo>
                <a:cubicBezTo>
                  <a:pt x="141" y="763"/>
                  <a:pt x="141" y="763"/>
                  <a:pt x="141" y="763"/>
                </a:cubicBezTo>
                <a:cubicBezTo>
                  <a:pt x="53" y="763"/>
                  <a:pt x="0" y="694"/>
                  <a:pt x="23" y="608"/>
                </a:cubicBezTo>
                <a:cubicBezTo>
                  <a:pt x="144" y="154"/>
                  <a:pt x="144" y="154"/>
                  <a:pt x="144" y="154"/>
                </a:cubicBezTo>
                <a:cubicBezTo>
                  <a:pt x="167" y="69"/>
                  <a:pt x="258" y="0"/>
                  <a:pt x="346" y="0"/>
                </a:cubicBezTo>
                <a:cubicBezTo>
                  <a:pt x="7513" y="3"/>
                  <a:pt x="7513" y="3"/>
                  <a:pt x="7513" y="3"/>
                </a:cubicBezTo>
                <a:lnTo>
                  <a:pt x="36106" y="3"/>
                </a:lnTo>
                <a:close/>
              </a:path>
            </a:pathLst>
          </a:custGeom>
          <a:solidFill>
            <a:srgbClr val="2D2DFF"/>
          </a:solidFill>
          <a:ln w="0" cap="flat" cmpd="sng" algn="ctr">
            <a:solidFill>
              <a:srgbClr val="2D2DFF"/>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7" name="12_Oval 12{PHJU} (JU-Free)">
            <a:extLst>
              <a:ext uri="{FF2B5EF4-FFF2-40B4-BE49-F238E27FC236}">
                <a16:creationId xmlns:a16="http://schemas.microsoft.com/office/drawing/2014/main" id="{9CB37843-2DB3-61A1-AA1D-A2AAE1DCE38B}"/>
              </a:ext>
            </a:extLst>
          </p:cNvPr>
          <p:cNvSpPr>
            <a:spLocks noGrp="1" noChangeArrowheads="1"/>
          </p:cNvSpPr>
          <p:nvPr>
            <p:ph type="body" idx="1001" hasCustomPrompt="1"/>
          </p:nvPr>
        </p:nvSpPr>
        <p:spPr bwMode="ltGray">
          <a:xfrm>
            <a:off x="7175175"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8" name="13_Oval 13{PHJU} (JU-Free)">
            <a:extLst>
              <a:ext uri="{FF2B5EF4-FFF2-40B4-BE49-F238E27FC236}">
                <a16:creationId xmlns:a16="http://schemas.microsoft.com/office/drawing/2014/main" id="{83057264-0CF3-FCB7-0B3E-CE16E86C81E8}"/>
              </a:ext>
            </a:extLst>
          </p:cNvPr>
          <p:cNvSpPr>
            <a:spLocks noGrp="1" noChangeArrowheads="1"/>
          </p:cNvSpPr>
          <p:nvPr>
            <p:ph type="body" idx="1002" hasCustomPrompt="1"/>
          </p:nvPr>
        </p:nvSpPr>
        <p:spPr bwMode="ltGray">
          <a:xfrm>
            <a:off x="3201474"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9" name="14_Oval 14{PHJU} (JU-Free)">
            <a:extLst>
              <a:ext uri="{FF2B5EF4-FFF2-40B4-BE49-F238E27FC236}">
                <a16:creationId xmlns:a16="http://schemas.microsoft.com/office/drawing/2014/main" id="{61905834-6F72-C81C-7350-94FFC9A856CC}"/>
              </a:ext>
            </a:extLst>
          </p:cNvPr>
          <p:cNvSpPr>
            <a:spLocks noGrp="1" noChangeArrowheads="1"/>
          </p:cNvSpPr>
          <p:nvPr>
            <p:ph type="body" idx="1003" hasCustomPrompt="1"/>
          </p:nvPr>
        </p:nvSpPr>
        <p:spPr bwMode="ltGray">
          <a:xfrm>
            <a:off x="11148876"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20" name="15_Oval 15{PHJU} (JU-Free)">
            <a:extLst>
              <a:ext uri="{FF2B5EF4-FFF2-40B4-BE49-F238E27FC236}">
                <a16:creationId xmlns:a16="http://schemas.microsoft.com/office/drawing/2014/main" id="{EA8CC3B2-E8E8-3AC2-28CC-C5A16B64BC1F}"/>
              </a:ext>
            </a:extLst>
          </p:cNvPr>
          <p:cNvSpPr>
            <a:spLocks noGrp="1" noChangeArrowheads="1"/>
          </p:cNvSpPr>
          <p:nvPr>
            <p:ph type="body" idx="1004" hasCustomPrompt="1"/>
          </p:nvPr>
        </p:nvSpPr>
        <p:spPr bwMode="ltGray">
          <a:xfrm>
            <a:off x="15125194"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Tree>
    <p:extLst>
      <p:ext uri="{BB962C8B-B14F-4D97-AF65-F5344CB8AC3E}">
        <p14:creationId xmlns:p14="http://schemas.microsoft.com/office/powerpoint/2010/main" val="10447569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jdlijn (6 punten]">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p:txBody>
          <a:bodyPr/>
          <a:lstStyle/>
          <a:p>
            <a:r>
              <a:rPr lang="nl-NL"/>
              <a:t>[Titel]</a:t>
            </a:r>
          </a:p>
        </p:txBody>
      </p:sp>
      <p:sp>
        <p:nvSpPr>
          <p:cNvPr id="11" name="02_Slide Number Placeholder 2 (JU-Free)">
            <a:extLst>
              <a:ext uri="{FF2B5EF4-FFF2-40B4-BE49-F238E27FC236}">
                <a16:creationId xmlns:a16="http://schemas.microsoft.com/office/drawing/2014/main" id="{91F22BA7-9A15-95BC-F71C-830B122408DC}"/>
              </a:ext>
            </a:extLst>
          </p:cNvPr>
          <p:cNvSpPr>
            <a:spLocks noGrp="1"/>
          </p:cNvSpPr>
          <p:nvPr>
            <p:ph type="sldNum" sz="quarter" idx="12"/>
          </p:nvPr>
        </p:nvSpPr>
        <p:spPr/>
        <p:txBody>
          <a:bodyPr/>
          <a:lstStyle/>
          <a:p>
            <a:fld id="{8F18802B-E4C7-4B2D-B37A-6B7CC3C134EA}" type="slidenum">
              <a:rPr lang="nl-NL" smtClean="0"/>
              <a:pPr/>
              <a:t>‹nr.›</a:t>
            </a:fld>
            <a:endParaRPr lang="nl-NL"/>
          </a:p>
        </p:txBody>
      </p:sp>
      <p:sp>
        <p:nvSpPr>
          <p:cNvPr id="6" name="03_Frame text 3 [PHJU] (JU-Free)">
            <a:extLst>
              <a:ext uri="{FF2B5EF4-FFF2-40B4-BE49-F238E27FC236}">
                <a16:creationId xmlns:a16="http://schemas.microsoft.com/office/drawing/2014/main" id="{805DE998-860C-E102-F762-8540331DFF33}"/>
              </a:ext>
            </a:extLst>
          </p:cNvPr>
          <p:cNvSpPr>
            <a:spLocks noGrp="1"/>
          </p:cNvSpPr>
          <p:nvPr>
            <p:ph type="body" sz="quarter" idx="11" hasCustomPrompt="1"/>
          </p:nvPr>
        </p:nvSpPr>
        <p:spPr>
          <a:xfrm>
            <a:off x="1214623"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12" name="04_Placeholder 4 [PHJU] (JU-Free)">
            <a:extLst>
              <a:ext uri="{FF2B5EF4-FFF2-40B4-BE49-F238E27FC236}">
                <a16:creationId xmlns:a16="http://schemas.microsoft.com/office/drawing/2014/main" id="{53BCDA68-C360-52EE-2EA0-2ECE2C19E437}"/>
              </a:ext>
            </a:extLst>
          </p:cNvPr>
          <p:cNvSpPr>
            <a:spLocks noGrp="1"/>
          </p:cNvSpPr>
          <p:nvPr>
            <p:ph type="body" sz="quarter" idx="16" hasCustomPrompt="1"/>
          </p:nvPr>
        </p:nvSpPr>
        <p:spPr>
          <a:xfrm>
            <a:off x="1214622" y="5382413"/>
            <a:ext cx="2785256" cy="3937329"/>
          </a:xfrm>
        </p:spPr>
        <p:txBody>
          <a:bodyPr/>
          <a:lstStyle>
            <a:lvl1pPr marL="0" indent="0">
              <a:spcAft>
                <a:spcPts val="0"/>
              </a:spcAft>
              <a:buNone/>
              <a:defRPr sz="2474">
                <a:solidFill>
                  <a:schemeClr val="tx1"/>
                </a:solidFill>
                <a:latin typeface="+mj-lt"/>
              </a:defRPr>
            </a:lvl1pPr>
            <a:lvl2pPr marL="0" marR="0" indent="0" algn="l" fontAlgn="auto">
              <a:lnSpc>
                <a:spcPct val="95000"/>
              </a:lnSpc>
              <a:spcBef>
                <a:spcPts val="0"/>
              </a:spcBef>
              <a:spcAft>
                <a:spcPts val="0"/>
              </a:spcAft>
              <a:buFontTx/>
              <a:buNone/>
              <a:defRPr kumimoji="0" sz="1896" b="0" i="0" u="none" baseline="0">
                <a:solidFill>
                  <a:schemeClr val="tx1"/>
                </a:solidFill>
                <a:latin typeface="Bagoss Standard" panose="020B0504060102020204" pitchFamily="34" charset="0"/>
              </a:defRPr>
            </a:lvl2pPr>
            <a:lvl3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3pPr>
            <a:lvl4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4pPr>
            <a:lvl5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5pPr>
            <a:lvl6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6pPr>
            <a:lvl7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7pPr>
            <a:lvl8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8pPr>
            <a:lvl9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9pPr>
          </a:lstStyle>
          <a:p>
            <a:pPr lvl="0"/>
            <a:r>
              <a:rPr lang="nl-NL"/>
              <a:t>[Kop – Tekst </a:t>
            </a:r>
            <a:r>
              <a:rPr lang="nl-NL" err="1"/>
              <a:t>niv</a:t>
            </a:r>
            <a:r>
              <a:rPr lang="nl-NL"/>
              <a:t>. 2]</a:t>
            </a:r>
          </a:p>
          <a:p>
            <a:pPr lvl="0"/>
            <a:r>
              <a:rPr lang="nl-NL"/>
              <a:t>JU-LEVEL1=Kop</a:t>
            </a:r>
          </a:p>
          <a:p>
            <a:pPr lvl="1"/>
            <a:r>
              <a:rPr lang="nl-NL"/>
              <a:t>JU-LEVEL2=Standaard</a:t>
            </a:r>
          </a:p>
          <a:p>
            <a:pPr lvl="2"/>
            <a:r>
              <a:rPr lang="nl-NL"/>
              <a:t>JU-LEVEL3=Opsomming</a:t>
            </a:r>
          </a:p>
        </p:txBody>
      </p:sp>
      <p:sp>
        <p:nvSpPr>
          <p:cNvPr id="7" name="05_Frame text 5 [PHJU] (JU-Free)">
            <a:extLst>
              <a:ext uri="{FF2B5EF4-FFF2-40B4-BE49-F238E27FC236}">
                <a16:creationId xmlns:a16="http://schemas.microsoft.com/office/drawing/2014/main" id="{6DC3C4DC-9E65-11FA-F1C3-66B34E898753}"/>
              </a:ext>
            </a:extLst>
          </p:cNvPr>
          <p:cNvSpPr>
            <a:spLocks noGrp="1"/>
          </p:cNvSpPr>
          <p:nvPr>
            <p:ph type="body" sz="quarter" idx="17" hasCustomPrompt="1"/>
          </p:nvPr>
        </p:nvSpPr>
        <p:spPr>
          <a:xfrm>
            <a:off x="16115311"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26" name="06_Frame text 6 [PHJU] (JU-Free)">
            <a:extLst>
              <a:ext uri="{FF2B5EF4-FFF2-40B4-BE49-F238E27FC236}">
                <a16:creationId xmlns:a16="http://schemas.microsoft.com/office/drawing/2014/main" id="{D85BBFDB-14A7-7EFF-A4AB-DD039D597F47}"/>
              </a:ext>
            </a:extLst>
          </p:cNvPr>
          <p:cNvSpPr>
            <a:spLocks noGrp="1"/>
          </p:cNvSpPr>
          <p:nvPr>
            <p:ph type="body" sz="quarter" idx="23" hasCustomPrompt="1"/>
          </p:nvPr>
        </p:nvSpPr>
        <p:spPr>
          <a:xfrm>
            <a:off x="4194760"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27" name="07_Frame text 7 [PHJU] (JU-Free)">
            <a:extLst>
              <a:ext uri="{FF2B5EF4-FFF2-40B4-BE49-F238E27FC236}">
                <a16:creationId xmlns:a16="http://schemas.microsoft.com/office/drawing/2014/main" id="{8A210C84-C17B-8A99-C616-22FF37A39017}"/>
              </a:ext>
            </a:extLst>
          </p:cNvPr>
          <p:cNvSpPr>
            <a:spLocks noGrp="1"/>
          </p:cNvSpPr>
          <p:nvPr>
            <p:ph type="body" sz="quarter" idx="24" hasCustomPrompt="1"/>
          </p:nvPr>
        </p:nvSpPr>
        <p:spPr>
          <a:xfrm>
            <a:off x="7174898"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28" name="08_Frame text 8 [PHJU] (JU-Free)">
            <a:extLst>
              <a:ext uri="{FF2B5EF4-FFF2-40B4-BE49-F238E27FC236}">
                <a16:creationId xmlns:a16="http://schemas.microsoft.com/office/drawing/2014/main" id="{EA14ABC2-91E6-6F10-F5A6-D788BCA54BF9}"/>
              </a:ext>
            </a:extLst>
          </p:cNvPr>
          <p:cNvSpPr>
            <a:spLocks noGrp="1"/>
          </p:cNvSpPr>
          <p:nvPr>
            <p:ph type="body" sz="quarter" idx="25" hasCustomPrompt="1"/>
          </p:nvPr>
        </p:nvSpPr>
        <p:spPr>
          <a:xfrm>
            <a:off x="10155036"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29" name="09_Frame text 9 [PHJU] (JU-Free)">
            <a:extLst>
              <a:ext uri="{FF2B5EF4-FFF2-40B4-BE49-F238E27FC236}">
                <a16:creationId xmlns:a16="http://schemas.microsoft.com/office/drawing/2014/main" id="{AF8C59B5-3CD7-0F1A-A829-1232498C99BB}"/>
              </a:ext>
            </a:extLst>
          </p:cNvPr>
          <p:cNvSpPr>
            <a:spLocks noGrp="1"/>
          </p:cNvSpPr>
          <p:nvPr>
            <p:ph type="body" sz="quarter" idx="26" hasCustomPrompt="1"/>
          </p:nvPr>
        </p:nvSpPr>
        <p:spPr>
          <a:xfrm>
            <a:off x="13135173" y="4335251"/>
            <a:ext cx="1675342" cy="544524"/>
          </a:xfrm>
        </p:spPr>
        <p:txBody>
          <a:bodyPr/>
          <a:lstStyle>
            <a:lvl1pPr marL="0" indent="0">
              <a:spcAft>
                <a:spcPts val="0"/>
              </a:spcAft>
              <a:buNone/>
              <a:defRPr sz="1896">
                <a:solidFill>
                  <a:schemeClr val="accent4"/>
                </a:solidFill>
              </a:defRPr>
            </a:lvl1pPr>
            <a:lvl2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896" b="0" i="0" u="none" baseline="0">
                <a:solidFill>
                  <a:schemeClr val="accent4">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3" name="10_Frame text 10 [PHJU] (JU-Free)">
            <a:extLst>
              <a:ext uri="{FF2B5EF4-FFF2-40B4-BE49-F238E27FC236}">
                <a16:creationId xmlns:a16="http://schemas.microsoft.com/office/drawing/2014/main" id="{75AB62CF-8349-0B3F-7850-86E636A8CC85}"/>
              </a:ext>
            </a:extLst>
          </p:cNvPr>
          <p:cNvSpPr>
            <a:spLocks noGrp="1"/>
          </p:cNvSpPr>
          <p:nvPr>
            <p:ph type="body" sz="quarter" idx="27" hasCustomPrompt="1"/>
          </p:nvPr>
        </p:nvSpPr>
        <p:spPr>
          <a:xfrm>
            <a:off x="16125163" y="5382413"/>
            <a:ext cx="2785256" cy="3937329"/>
          </a:xfrm>
        </p:spPr>
        <p:txBody>
          <a:bodyPr/>
          <a:lstStyle>
            <a:lvl1pPr marL="0" indent="0">
              <a:spcAft>
                <a:spcPts val="0"/>
              </a:spcAft>
              <a:buNone/>
              <a:defRPr sz="2474">
                <a:solidFill>
                  <a:schemeClr val="tx1"/>
                </a:solidFill>
                <a:latin typeface="+mj-lt"/>
              </a:defRPr>
            </a:lvl1pPr>
            <a:lvl2pPr marL="0" marR="0" indent="0" algn="l" fontAlgn="auto">
              <a:lnSpc>
                <a:spcPct val="95000"/>
              </a:lnSpc>
              <a:spcBef>
                <a:spcPts val="0"/>
              </a:spcBef>
              <a:spcAft>
                <a:spcPts val="0"/>
              </a:spcAft>
              <a:buFontTx/>
              <a:buNone/>
              <a:defRPr kumimoji="0" sz="1896" b="0" i="0" u="none" baseline="0">
                <a:solidFill>
                  <a:schemeClr val="tx1"/>
                </a:solidFill>
                <a:latin typeface="Bagoss Standard" panose="020B0504060102020204" pitchFamily="34" charset="0"/>
              </a:defRPr>
            </a:lvl2pPr>
            <a:lvl3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3pPr>
            <a:lvl4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4pPr>
            <a:lvl5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5pPr>
            <a:lvl6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6pPr>
            <a:lvl7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7pPr>
            <a:lvl8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8pPr>
            <a:lvl9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9pPr>
          </a:lstStyle>
          <a:p>
            <a:pPr lvl="0"/>
            <a:r>
              <a:rPr lang="nl-NL"/>
              <a:t>[Kop – Tekst </a:t>
            </a:r>
            <a:r>
              <a:rPr lang="nl-NL" err="1"/>
              <a:t>niv</a:t>
            </a:r>
            <a:r>
              <a:rPr lang="nl-NL"/>
              <a:t>. 2]</a:t>
            </a:r>
          </a:p>
          <a:p>
            <a:pPr lvl="0"/>
            <a:r>
              <a:rPr lang="nl-NL"/>
              <a:t>JU-LEVEL1=Kop</a:t>
            </a:r>
          </a:p>
          <a:p>
            <a:pPr lvl="1"/>
            <a:r>
              <a:rPr lang="nl-NL"/>
              <a:t>JU-LEVEL2=Standaard</a:t>
            </a:r>
          </a:p>
          <a:p>
            <a:pPr lvl="2"/>
            <a:r>
              <a:rPr lang="nl-NL"/>
              <a:t>JU-LEVEL3=Opsomming</a:t>
            </a:r>
          </a:p>
        </p:txBody>
      </p:sp>
      <p:sp>
        <p:nvSpPr>
          <p:cNvPr id="8" name="11_Frame text 11 [PHJU] (JU-Free)">
            <a:extLst>
              <a:ext uri="{FF2B5EF4-FFF2-40B4-BE49-F238E27FC236}">
                <a16:creationId xmlns:a16="http://schemas.microsoft.com/office/drawing/2014/main" id="{AB48DE02-4B83-82E7-F559-F90C32B55AFE}"/>
              </a:ext>
            </a:extLst>
          </p:cNvPr>
          <p:cNvSpPr>
            <a:spLocks noGrp="1"/>
          </p:cNvSpPr>
          <p:nvPr>
            <p:ph type="body" sz="quarter" idx="28" hasCustomPrompt="1"/>
          </p:nvPr>
        </p:nvSpPr>
        <p:spPr>
          <a:xfrm>
            <a:off x="4196731" y="5382413"/>
            <a:ext cx="2785256" cy="3937329"/>
          </a:xfrm>
        </p:spPr>
        <p:txBody>
          <a:bodyPr/>
          <a:lstStyle>
            <a:lvl1pPr marL="0" indent="0">
              <a:spcAft>
                <a:spcPts val="0"/>
              </a:spcAft>
              <a:buNone/>
              <a:defRPr sz="2474">
                <a:solidFill>
                  <a:schemeClr val="tx1"/>
                </a:solidFill>
                <a:latin typeface="+mj-lt"/>
              </a:defRPr>
            </a:lvl1pPr>
            <a:lvl2pPr marL="0" marR="0" indent="0" algn="l" fontAlgn="auto">
              <a:lnSpc>
                <a:spcPct val="95000"/>
              </a:lnSpc>
              <a:spcBef>
                <a:spcPts val="0"/>
              </a:spcBef>
              <a:spcAft>
                <a:spcPts val="0"/>
              </a:spcAft>
              <a:buFontTx/>
              <a:buNone/>
              <a:defRPr kumimoji="0" sz="1896" b="0" i="0" u="none" baseline="0">
                <a:solidFill>
                  <a:schemeClr val="tx1"/>
                </a:solidFill>
                <a:latin typeface="Bagoss Standard" panose="020B0504060102020204" pitchFamily="34" charset="0"/>
              </a:defRPr>
            </a:lvl2pPr>
            <a:lvl3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3pPr>
            <a:lvl4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4pPr>
            <a:lvl5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5pPr>
            <a:lvl6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6pPr>
            <a:lvl7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7pPr>
            <a:lvl8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8pPr>
            <a:lvl9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9pPr>
          </a:lstStyle>
          <a:p>
            <a:pPr lvl="0"/>
            <a:r>
              <a:rPr lang="nl-NL"/>
              <a:t>[Kop – Tekst </a:t>
            </a:r>
            <a:r>
              <a:rPr lang="nl-NL" err="1"/>
              <a:t>niv</a:t>
            </a:r>
            <a:r>
              <a:rPr lang="nl-NL"/>
              <a:t>. 2]</a:t>
            </a:r>
          </a:p>
          <a:p>
            <a:pPr lvl="0"/>
            <a:r>
              <a:rPr lang="nl-NL"/>
              <a:t>JU-LEVEL1=Kop</a:t>
            </a:r>
          </a:p>
          <a:p>
            <a:pPr lvl="1"/>
            <a:r>
              <a:rPr lang="nl-NL"/>
              <a:t>JU-LEVEL2=Standaard</a:t>
            </a:r>
          </a:p>
          <a:p>
            <a:pPr lvl="2"/>
            <a:r>
              <a:rPr lang="nl-NL"/>
              <a:t>JU-LEVEL3=Opsomming</a:t>
            </a:r>
          </a:p>
        </p:txBody>
      </p:sp>
      <p:sp>
        <p:nvSpPr>
          <p:cNvPr id="9" name="12_Frame text 12 [PHJU] (JU-Free)">
            <a:extLst>
              <a:ext uri="{FF2B5EF4-FFF2-40B4-BE49-F238E27FC236}">
                <a16:creationId xmlns:a16="http://schemas.microsoft.com/office/drawing/2014/main" id="{A76551F3-C646-3A52-4491-7539B6297AFE}"/>
              </a:ext>
            </a:extLst>
          </p:cNvPr>
          <p:cNvSpPr>
            <a:spLocks noGrp="1"/>
          </p:cNvSpPr>
          <p:nvPr>
            <p:ph type="body" sz="quarter" idx="29" hasCustomPrompt="1"/>
          </p:nvPr>
        </p:nvSpPr>
        <p:spPr>
          <a:xfrm>
            <a:off x="7178839" y="5382413"/>
            <a:ext cx="2785256" cy="3937329"/>
          </a:xfrm>
        </p:spPr>
        <p:txBody>
          <a:bodyPr/>
          <a:lstStyle>
            <a:lvl1pPr marL="0" indent="0">
              <a:spcAft>
                <a:spcPts val="0"/>
              </a:spcAft>
              <a:buNone/>
              <a:defRPr sz="2474">
                <a:solidFill>
                  <a:schemeClr val="tx1"/>
                </a:solidFill>
                <a:latin typeface="+mj-lt"/>
              </a:defRPr>
            </a:lvl1pPr>
            <a:lvl2pPr marL="0" marR="0" indent="0" algn="l" fontAlgn="auto">
              <a:lnSpc>
                <a:spcPct val="95000"/>
              </a:lnSpc>
              <a:spcBef>
                <a:spcPts val="0"/>
              </a:spcBef>
              <a:spcAft>
                <a:spcPts val="0"/>
              </a:spcAft>
              <a:buFontTx/>
              <a:buNone/>
              <a:defRPr kumimoji="0" sz="1896" b="0" i="0" u="none" baseline="0">
                <a:solidFill>
                  <a:schemeClr val="tx1"/>
                </a:solidFill>
                <a:latin typeface="Bagoss Standard" panose="020B0504060102020204" pitchFamily="34" charset="0"/>
              </a:defRPr>
            </a:lvl2pPr>
            <a:lvl3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3pPr>
            <a:lvl4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4pPr>
            <a:lvl5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5pPr>
            <a:lvl6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6pPr>
            <a:lvl7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7pPr>
            <a:lvl8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8pPr>
            <a:lvl9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9pPr>
          </a:lstStyle>
          <a:p>
            <a:pPr lvl="0"/>
            <a:r>
              <a:rPr lang="nl-NL"/>
              <a:t>[Kop – Tekst </a:t>
            </a:r>
            <a:r>
              <a:rPr lang="nl-NL" err="1"/>
              <a:t>niv</a:t>
            </a:r>
            <a:r>
              <a:rPr lang="nl-NL"/>
              <a:t>. 2]</a:t>
            </a:r>
          </a:p>
          <a:p>
            <a:pPr lvl="0"/>
            <a:r>
              <a:rPr lang="nl-NL"/>
              <a:t>JU-LEVEL1=Kop</a:t>
            </a:r>
          </a:p>
          <a:p>
            <a:pPr lvl="1"/>
            <a:r>
              <a:rPr lang="nl-NL"/>
              <a:t>JU-LEVEL2=Standaard</a:t>
            </a:r>
          </a:p>
          <a:p>
            <a:pPr lvl="2"/>
            <a:r>
              <a:rPr lang="nl-NL"/>
              <a:t>JU-LEVEL3=Opsomming</a:t>
            </a:r>
          </a:p>
        </p:txBody>
      </p:sp>
      <p:sp>
        <p:nvSpPr>
          <p:cNvPr id="10" name="13_Frame text 13 [PHJU] (JU-Free)">
            <a:extLst>
              <a:ext uri="{FF2B5EF4-FFF2-40B4-BE49-F238E27FC236}">
                <a16:creationId xmlns:a16="http://schemas.microsoft.com/office/drawing/2014/main" id="{EF80F23C-89FC-CED0-1F8E-11DC03C3FC08}"/>
              </a:ext>
            </a:extLst>
          </p:cNvPr>
          <p:cNvSpPr>
            <a:spLocks noGrp="1"/>
          </p:cNvSpPr>
          <p:nvPr>
            <p:ph type="body" sz="quarter" idx="30" hasCustomPrompt="1"/>
          </p:nvPr>
        </p:nvSpPr>
        <p:spPr>
          <a:xfrm>
            <a:off x="10160947" y="5382413"/>
            <a:ext cx="2785256" cy="3937329"/>
          </a:xfrm>
        </p:spPr>
        <p:txBody>
          <a:bodyPr/>
          <a:lstStyle>
            <a:lvl1pPr marL="0" indent="0">
              <a:spcAft>
                <a:spcPts val="0"/>
              </a:spcAft>
              <a:buNone/>
              <a:defRPr sz="2474">
                <a:solidFill>
                  <a:schemeClr val="tx1"/>
                </a:solidFill>
                <a:latin typeface="+mj-lt"/>
              </a:defRPr>
            </a:lvl1pPr>
            <a:lvl2pPr marL="0" marR="0" indent="0" algn="l" fontAlgn="auto">
              <a:lnSpc>
                <a:spcPct val="95000"/>
              </a:lnSpc>
              <a:spcBef>
                <a:spcPts val="0"/>
              </a:spcBef>
              <a:spcAft>
                <a:spcPts val="0"/>
              </a:spcAft>
              <a:buFontTx/>
              <a:buNone/>
              <a:defRPr kumimoji="0" sz="1896" b="0" i="0" u="none" baseline="0">
                <a:solidFill>
                  <a:schemeClr val="tx1"/>
                </a:solidFill>
                <a:latin typeface="Bagoss Standard" panose="020B0504060102020204" pitchFamily="34" charset="0"/>
              </a:defRPr>
            </a:lvl2pPr>
            <a:lvl3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3pPr>
            <a:lvl4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4pPr>
            <a:lvl5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5pPr>
            <a:lvl6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6pPr>
            <a:lvl7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7pPr>
            <a:lvl8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8pPr>
            <a:lvl9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9pPr>
          </a:lstStyle>
          <a:p>
            <a:pPr lvl="0"/>
            <a:r>
              <a:rPr lang="nl-NL"/>
              <a:t>[Kop – Tekst </a:t>
            </a:r>
            <a:r>
              <a:rPr lang="nl-NL" err="1"/>
              <a:t>niv</a:t>
            </a:r>
            <a:r>
              <a:rPr lang="nl-NL"/>
              <a:t>. 2]</a:t>
            </a:r>
          </a:p>
          <a:p>
            <a:pPr lvl="0"/>
            <a:r>
              <a:rPr lang="nl-NL"/>
              <a:t>JU-LEVEL1=Kop</a:t>
            </a:r>
          </a:p>
          <a:p>
            <a:pPr lvl="1"/>
            <a:r>
              <a:rPr lang="nl-NL"/>
              <a:t>JU-LEVEL2=Standaard</a:t>
            </a:r>
          </a:p>
          <a:p>
            <a:pPr lvl="2"/>
            <a:r>
              <a:rPr lang="nl-NL"/>
              <a:t>JU-LEVEL3=Opsomming</a:t>
            </a:r>
          </a:p>
        </p:txBody>
      </p:sp>
      <p:sp>
        <p:nvSpPr>
          <p:cNvPr id="13" name="14_Frame text 14 [PHJU] (JU-Free)">
            <a:extLst>
              <a:ext uri="{FF2B5EF4-FFF2-40B4-BE49-F238E27FC236}">
                <a16:creationId xmlns:a16="http://schemas.microsoft.com/office/drawing/2014/main" id="{BCB2712E-C14F-76F7-CC6F-7129AD9F06FB}"/>
              </a:ext>
            </a:extLst>
          </p:cNvPr>
          <p:cNvSpPr>
            <a:spLocks noGrp="1"/>
          </p:cNvSpPr>
          <p:nvPr>
            <p:ph type="body" sz="quarter" idx="31" hasCustomPrompt="1"/>
          </p:nvPr>
        </p:nvSpPr>
        <p:spPr>
          <a:xfrm>
            <a:off x="13143055" y="5382413"/>
            <a:ext cx="2785256" cy="3937329"/>
          </a:xfrm>
        </p:spPr>
        <p:txBody>
          <a:bodyPr/>
          <a:lstStyle>
            <a:lvl1pPr marL="0" indent="0">
              <a:spcAft>
                <a:spcPts val="0"/>
              </a:spcAft>
              <a:buNone/>
              <a:defRPr sz="2474">
                <a:solidFill>
                  <a:schemeClr val="tx1"/>
                </a:solidFill>
                <a:latin typeface="+mj-lt"/>
              </a:defRPr>
            </a:lvl1pPr>
            <a:lvl2pPr marL="0" marR="0" indent="0" algn="l" fontAlgn="auto">
              <a:lnSpc>
                <a:spcPct val="95000"/>
              </a:lnSpc>
              <a:spcBef>
                <a:spcPts val="0"/>
              </a:spcBef>
              <a:spcAft>
                <a:spcPts val="0"/>
              </a:spcAft>
              <a:buFontTx/>
              <a:buNone/>
              <a:defRPr kumimoji="0" sz="1896" b="0" i="0" u="none" baseline="0">
                <a:solidFill>
                  <a:schemeClr val="tx1"/>
                </a:solidFill>
                <a:latin typeface="Bagoss Standard" panose="020B0504060102020204" pitchFamily="34" charset="0"/>
              </a:defRPr>
            </a:lvl2pPr>
            <a:lvl3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3pPr>
            <a:lvl4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4pPr>
            <a:lvl5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5pPr>
            <a:lvl6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6pPr>
            <a:lvl7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7pPr>
            <a:lvl8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8pPr>
            <a:lvl9pPr marL="178092" marR="0" indent="-178092" algn="l" fontAlgn="auto">
              <a:lnSpc>
                <a:spcPct val="95000"/>
              </a:lnSpc>
              <a:spcBef>
                <a:spcPts val="0"/>
              </a:spcBef>
              <a:spcAft>
                <a:spcPts val="0"/>
              </a:spcAft>
              <a:buClr>
                <a:schemeClr val="accent2"/>
              </a:buClr>
              <a:buSzPct val="90000"/>
              <a:buFont typeface="Arial Black" panose="020B0A04020102020204" pitchFamily="34" charset="0"/>
              <a:buChar char="•"/>
              <a:defRPr kumimoji="0" sz="1896" b="0" i="0" u="none" baseline="0">
                <a:solidFill>
                  <a:schemeClr val="tx1">
                    <a:lumMod val="100000"/>
                  </a:schemeClr>
                </a:solidFill>
                <a:latin typeface="+mn-lt"/>
              </a:defRPr>
            </a:lvl9pPr>
          </a:lstStyle>
          <a:p>
            <a:pPr lvl="0"/>
            <a:r>
              <a:rPr lang="nl-NL"/>
              <a:t>[Kop – Tekst </a:t>
            </a:r>
            <a:r>
              <a:rPr lang="nl-NL" err="1"/>
              <a:t>niv</a:t>
            </a:r>
            <a:r>
              <a:rPr lang="nl-NL"/>
              <a:t>. 2]</a:t>
            </a:r>
          </a:p>
          <a:p>
            <a:pPr lvl="0"/>
            <a:r>
              <a:rPr lang="nl-NL"/>
              <a:t>JU-LEVEL1=Kop</a:t>
            </a:r>
          </a:p>
          <a:p>
            <a:pPr lvl="1"/>
            <a:r>
              <a:rPr lang="nl-NL"/>
              <a:t>JU-LEVEL2=Standaard</a:t>
            </a:r>
          </a:p>
          <a:p>
            <a:pPr lvl="2"/>
            <a:r>
              <a:rPr lang="nl-NL"/>
              <a:t>JU-LEVEL3=Opsomming</a:t>
            </a:r>
          </a:p>
        </p:txBody>
      </p:sp>
      <p:sp>
        <p:nvSpPr>
          <p:cNvPr id="14" name="15_Frame 15 (JU-Free)">
            <a:extLst>
              <a:ext uri="{FF2B5EF4-FFF2-40B4-BE49-F238E27FC236}">
                <a16:creationId xmlns:a16="http://schemas.microsoft.com/office/drawing/2014/main" id="{A407A717-CC49-E9C9-40F0-0DBA7523A258}"/>
              </a:ext>
            </a:extLst>
          </p:cNvPr>
          <p:cNvSpPr>
            <a:spLocks noGrp="1"/>
          </p:cNvSpPr>
          <p:nvPr>
            <p:ph type="body" idx="1000" hasCustomPrompt="1"/>
          </p:nvPr>
        </p:nvSpPr>
        <p:spPr bwMode="ltGray">
          <a:xfrm>
            <a:off x="397894" y="3769783"/>
            <a:ext cx="19706206" cy="400540"/>
          </a:xfrm>
          <a:custGeom>
            <a:avLst/>
            <a:gdLst>
              <a:gd name="T0" fmla="*/ 37645 w 37645"/>
              <a:gd name="T1" fmla="*/ 3 h 763"/>
              <a:gd name="T2" fmla="*/ 37645 w 37645"/>
              <a:gd name="T3" fmla="*/ 763 h 763"/>
              <a:gd name="T4" fmla="*/ 141 w 37645"/>
              <a:gd name="T5" fmla="*/ 763 h 763"/>
              <a:gd name="T6" fmla="*/ 23 w 37645"/>
              <a:gd name="T7" fmla="*/ 608 h 763"/>
              <a:gd name="T8" fmla="*/ 145 w 37645"/>
              <a:gd name="T9" fmla="*/ 154 h 763"/>
              <a:gd name="T10" fmla="*/ 346 w 37645"/>
              <a:gd name="T11" fmla="*/ 0 h 763"/>
              <a:gd name="T12" fmla="*/ 9052 w 37645"/>
              <a:gd name="T13" fmla="*/ 3 h 763"/>
              <a:gd name="T14" fmla="*/ 37645 w 37645"/>
              <a:gd name="T15" fmla="*/ 3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645" h="763">
                <a:moveTo>
                  <a:pt x="37645" y="3"/>
                </a:moveTo>
                <a:cubicBezTo>
                  <a:pt x="37645" y="763"/>
                  <a:pt x="37645" y="763"/>
                  <a:pt x="37645" y="763"/>
                </a:cubicBezTo>
                <a:cubicBezTo>
                  <a:pt x="141" y="763"/>
                  <a:pt x="141" y="763"/>
                  <a:pt x="141" y="763"/>
                </a:cubicBezTo>
                <a:cubicBezTo>
                  <a:pt x="53" y="763"/>
                  <a:pt x="0" y="694"/>
                  <a:pt x="23" y="608"/>
                </a:cubicBezTo>
                <a:cubicBezTo>
                  <a:pt x="145" y="154"/>
                  <a:pt x="145" y="154"/>
                  <a:pt x="145" y="154"/>
                </a:cubicBezTo>
                <a:cubicBezTo>
                  <a:pt x="168" y="69"/>
                  <a:pt x="258" y="0"/>
                  <a:pt x="346" y="0"/>
                </a:cubicBezTo>
                <a:cubicBezTo>
                  <a:pt x="9052" y="3"/>
                  <a:pt x="9052" y="3"/>
                  <a:pt x="9052" y="3"/>
                </a:cubicBezTo>
                <a:lnTo>
                  <a:pt x="37645" y="3"/>
                </a:lnTo>
                <a:close/>
              </a:path>
            </a:pathLst>
          </a:custGeom>
          <a:solidFill>
            <a:srgbClr val="2D2DFF"/>
          </a:solidFill>
          <a:ln w="0" cap="flat" cmpd="sng" algn="ctr">
            <a:solidFill>
              <a:srgbClr val="2D2DFF"/>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5" name="16_Oval 16{PHJU} (JU-Free)">
            <a:extLst>
              <a:ext uri="{FF2B5EF4-FFF2-40B4-BE49-F238E27FC236}">
                <a16:creationId xmlns:a16="http://schemas.microsoft.com/office/drawing/2014/main" id="{2E35204C-1FA3-D14F-AE0D-72A04498D949}"/>
              </a:ext>
            </a:extLst>
          </p:cNvPr>
          <p:cNvSpPr>
            <a:spLocks noGrp="1" noChangeArrowheads="1"/>
          </p:cNvSpPr>
          <p:nvPr>
            <p:ph type="body" idx="1001" hasCustomPrompt="1"/>
          </p:nvPr>
        </p:nvSpPr>
        <p:spPr bwMode="ltGray">
          <a:xfrm>
            <a:off x="7175175"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6" name="17_Oval 17{PHJU} (JU-Free)">
            <a:extLst>
              <a:ext uri="{FF2B5EF4-FFF2-40B4-BE49-F238E27FC236}">
                <a16:creationId xmlns:a16="http://schemas.microsoft.com/office/drawing/2014/main" id="{E57CE6B7-2383-746F-67DA-DECC661C5698}"/>
              </a:ext>
            </a:extLst>
          </p:cNvPr>
          <p:cNvSpPr>
            <a:spLocks noGrp="1" noChangeArrowheads="1"/>
          </p:cNvSpPr>
          <p:nvPr>
            <p:ph type="body" idx="1002" hasCustomPrompt="1"/>
          </p:nvPr>
        </p:nvSpPr>
        <p:spPr bwMode="ltGray">
          <a:xfrm>
            <a:off x="4201444"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7" name="18_Oval 18{PHJU} (JU-Free)">
            <a:extLst>
              <a:ext uri="{FF2B5EF4-FFF2-40B4-BE49-F238E27FC236}">
                <a16:creationId xmlns:a16="http://schemas.microsoft.com/office/drawing/2014/main" id="{00B46A99-5024-09A5-B60B-5C4BFEB0692E}"/>
              </a:ext>
            </a:extLst>
          </p:cNvPr>
          <p:cNvSpPr>
            <a:spLocks noGrp="1" noChangeArrowheads="1"/>
          </p:cNvSpPr>
          <p:nvPr>
            <p:ph type="body" idx="1003" hasCustomPrompt="1"/>
          </p:nvPr>
        </p:nvSpPr>
        <p:spPr bwMode="ltGray">
          <a:xfrm>
            <a:off x="1214623"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8" name="19_Oval 19{PHJU} (JU-Free)">
            <a:extLst>
              <a:ext uri="{FF2B5EF4-FFF2-40B4-BE49-F238E27FC236}">
                <a16:creationId xmlns:a16="http://schemas.microsoft.com/office/drawing/2014/main" id="{42A57E63-9D0C-C18D-1493-7A4B8CFEA25E}"/>
              </a:ext>
            </a:extLst>
          </p:cNvPr>
          <p:cNvSpPr>
            <a:spLocks noGrp="1" noChangeArrowheads="1"/>
          </p:cNvSpPr>
          <p:nvPr>
            <p:ph type="body" idx="1004" hasCustomPrompt="1"/>
          </p:nvPr>
        </p:nvSpPr>
        <p:spPr bwMode="ltGray">
          <a:xfrm>
            <a:off x="10154142"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9" name="20_Oval 20{PHJU} (JU-Free)">
            <a:extLst>
              <a:ext uri="{FF2B5EF4-FFF2-40B4-BE49-F238E27FC236}">
                <a16:creationId xmlns:a16="http://schemas.microsoft.com/office/drawing/2014/main" id="{A71D0858-6D8C-5B94-837C-170A2425F6BA}"/>
              </a:ext>
            </a:extLst>
          </p:cNvPr>
          <p:cNvSpPr>
            <a:spLocks noGrp="1" noChangeArrowheads="1"/>
          </p:cNvSpPr>
          <p:nvPr>
            <p:ph type="body" idx="1005" hasCustomPrompt="1"/>
          </p:nvPr>
        </p:nvSpPr>
        <p:spPr bwMode="ltGray">
          <a:xfrm>
            <a:off x="13140961"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20" name="21_Oval 21{PHJU} (JU-Free)">
            <a:extLst>
              <a:ext uri="{FF2B5EF4-FFF2-40B4-BE49-F238E27FC236}">
                <a16:creationId xmlns:a16="http://schemas.microsoft.com/office/drawing/2014/main" id="{E69FF521-1C96-F614-51A6-30B87CE319DB}"/>
              </a:ext>
            </a:extLst>
          </p:cNvPr>
          <p:cNvSpPr>
            <a:spLocks noGrp="1" noChangeArrowheads="1"/>
          </p:cNvSpPr>
          <p:nvPr>
            <p:ph type="body" idx="1006" hasCustomPrompt="1"/>
          </p:nvPr>
        </p:nvSpPr>
        <p:spPr bwMode="ltGray">
          <a:xfrm>
            <a:off x="16117311" y="3782874"/>
            <a:ext cx="376952" cy="376978"/>
          </a:xfrm>
          <a:prstGeom prst="ellipse">
            <a:avLst/>
          </a:prstGeom>
          <a:solidFill>
            <a:srgbClr val="D1B77D"/>
          </a:solidFill>
          <a:ln w="0" cap="flat" cmpd="sng" algn="ctr">
            <a:solidFill>
              <a:srgbClr val="D1B77D">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Tree>
    <p:extLst>
      <p:ext uri="{BB962C8B-B14F-4D97-AF65-F5344CB8AC3E}">
        <p14:creationId xmlns:p14="http://schemas.microsoft.com/office/powerpoint/2010/main" val="25763299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fbeelding (4) met bijschrift]">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p:txBody>
          <a:bodyPr/>
          <a:lstStyle/>
          <a:p>
            <a:r>
              <a:rPr lang="nl-NL"/>
              <a:t>[Titel]</a:t>
            </a:r>
          </a:p>
        </p:txBody>
      </p:sp>
      <p:sp>
        <p:nvSpPr>
          <p:cNvPr id="11" name="02_Slide Number Placeholder 2 (JU-Free)">
            <a:extLst>
              <a:ext uri="{FF2B5EF4-FFF2-40B4-BE49-F238E27FC236}">
                <a16:creationId xmlns:a16="http://schemas.microsoft.com/office/drawing/2014/main" id="{91F22BA7-9A15-95BC-F71C-830B122408DC}"/>
              </a:ext>
            </a:extLst>
          </p:cNvPr>
          <p:cNvSpPr>
            <a:spLocks noGrp="1"/>
          </p:cNvSpPr>
          <p:nvPr>
            <p:ph type="sldNum" sz="quarter" idx="12"/>
          </p:nvPr>
        </p:nvSpPr>
        <p:spPr/>
        <p:txBody>
          <a:bodyPr/>
          <a:lstStyle/>
          <a:p>
            <a:fld id="{8F18802B-E4C7-4B2D-B37A-6B7CC3C134EA}" type="slidenum">
              <a:rPr lang="nl-NL" smtClean="0"/>
              <a:pPr/>
              <a:t>‹nr.›</a:t>
            </a:fld>
            <a:endParaRPr lang="nl-NL"/>
          </a:p>
        </p:txBody>
      </p:sp>
      <p:sp>
        <p:nvSpPr>
          <p:cNvPr id="12" name="03_Placeholder 3 [PHJU] (JU-Free)">
            <a:extLst>
              <a:ext uri="{FF2B5EF4-FFF2-40B4-BE49-F238E27FC236}">
                <a16:creationId xmlns:a16="http://schemas.microsoft.com/office/drawing/2014/main" id="{53BCDA68-C360-52EE-2EA0-2ECE2C19E437}"/>
              </a:ext>
            </a:extLst>
          </p:cNvPr>
          <p:cNvSpPr>
            <a:spLocks noGrp="1"/>
          </p:cNvSpPr>
          <p:nvPr>
            <p:ph type="body" sz="quarter" idx="16" hasCustomPrompt="1"/>
          </p:nvPr>
        </p:nvSpPr>
        <p:spPr>
          <a:xfrm>
            <a:off x="1214623" y="6722780"/>
            <a:ext cx="3769519" cy="3392805"/>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3" name="04_Frame text 4 [PHJU] (JU-Free)">
            <a:extLst>
              <a:ext uri="{FF2B5EF4-FFF2-40B4-BE49-F238E27FC236}">
                <a16:creationId xmlns:a16="http://schemas.microsoft.com/office/drawing/2014/main" id="{4FCFC30B-37B8-E1B5-3CB2-14BC189A52F7}"/>
              </a:ext>
            </a:extLst>
          </p:cNvPr>
          <p:cNvSpPr>
            <a:spLocks noGrp="1"/>
          </p:cNvSpPr>
          <p:nvPr>
            <p:ph type="body" sz="quarter" idx="17" hasCustomPrompt="1"/>
          </p:nvPr>
        </p:nvSpPr>
        <p:spPr>
          <a:xfrm>
            <a:off x="13151432" y="6722780"/>
            <a:ext cx="3769519" cy="3392805"/>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4" name="05_Frame text 5 [PHJU] (JU-Free)">
            <a:extLst>
              <a:ext uri="{FF2B5EF4-FFF2-40B4-BE49-F238E27FC236}">
                <a16:creationId xmlns:a16="http://schemas.microsoft.com/office/drawing/2014/main" id="{C2E34769-AD44-0EB8-4365-F5CD00F4C6D1}"/>
              </a:ext>
            </a:extLst>
          </p:cNvPr>
          <p:cNvSpPr>
            <a:spLocks noGrp="1"/>
          </p:cNvSpPr>
          <p:nvPr>
            <p:ph type="body" sz="quarter" idx="18" hasCustomPrompt="1"/>
          </p:nvPr>
        </p:nvSpPr>
        <p:spPr>
          <a:xfrm>
            <a:off x="5193559" y="6722780"/>
            <a:ext cx="3769519" cy="3392805"/>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15" name="06_Frame text 6 [PHJU] (JU-Free)">
            <a:extLst>
              <a:ext uri="{FF2B5EF4-FFF2-40B4-BE49-F238E27FC236}">
                <a16:creationId xmlns:a16="http://schemas.microsoft.com/office/drawing/2014/main" id="{1C7CCE59-7AD6-EA6E-2B64-EC3E8646C918}"/>
              </a:ext>
            </a:extLst>
          </p:cNvPr>
          <p:cNvSpPr>
            <a:spLocks noGrp="1"/>
          </p:cNvSpPr>
          <p:nvPr>
            <p:ph type="body" sz="quarter" idx="19" hasCustomPrompt="1"/>
          </p:nvPr>
        </p:nvSpPr>
        <p:spPr>
          <a:xfrm>
            <a:off x="9172496" y="6722780"/>
            <a:ext cx="3769519" cy="3392805"/>
          </a:xfrm>
        </p:spPr>
        <p:txBody>
          <a:bodyPr/>
          <a:lstStyle>
            <a:lvl1pPr marL="0" indent="0">
              <a:spcAft>
                <a:spcPts val="0"/>
              </a:spcAft>
              <a:buNone/>
              <a:defRPr sz="3710">
                <a:solidFill>
                  <a:schemeClr val="tx1"/>
                </a:solidFill>
                <a:latin typeface="+mj-lt"/>
              </a:defRPr>
            </a:lvl1pPr>
            <a:lvl2pPr marL="0" marR="0" indent="0" algn="l" fontAlgn="auto">
              <a:lnSpc>
                <a:spcPct val="95000"/>
              </a:lnSpc>
              <a:spcBef>
                <a:spcPts val="0"/>
              </a:spcBef>
              <a:spcAft>
                <a:spcPts val="0"/>
              </a:spcAft>
              <a:buFontTx/>
              <a:buNone/>
              <a:defRPr kumimoji="0" sz="2391" b="0" i="0" u="none" baseline="0">
                <a:solidFill>
                  <a:schemeClr val="tx1"/>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3pPr>
            <a:lvl4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4pPr>
            <a:lvl5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5pPr>
            <a:lvl6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6pPr>
            <a:lvl7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7pPr>
            <a:lvl8pPr marL="0" marR="0" indent="0" algn="l" fontAlgn="auto">
              <a:lnSpc>
                <a:spcPct val="95000"/>
              </a:lnSpc>
              <a:spcBef>
                <a:spcPts val="0"/>
              </a:spcBef>
              <a:spcAft>
                <a:spcPts val="0"/>
              </a:spcAft>
              <a:buFontTx/>
              <a:buNone/>
              <a:defRPr kumimoji="0" lang="nl-NL" sz="2391" b="0" i="0" u="none" kern="1200" baseline="0" dirty="0" smtClean="0">
                <a:solidFill>
                  <a:schemeClr val="tx1"/>
                </a:solidFill>
                <a:latin typeface="Bagoss Standard" panose="020B0504060102020204" pitchFamily="34" charset="0"/>
                <a:ea typeface="+mn-ea"/>
                <a:cs typeface="+mn-cs"/>
              </a:defRPr>
            </a:lvl8pPr>
            <a:lvl9pPr marL="0" marR="0" indent="0" algn="l" fontAlgn="auto">
              <a:lnSpc>
                <a:spcPct val="95000"/>
              </a:lnSpc>
              <a:spcBef>
                <a:spcPts val="0"/>
              </a:spcBef>
              <a:spcAft>
                <a:spcPts val="0"/>
              </a:spcAft>
              <a:buFontTx/>
              <a:buNone/>
              <a:defRPr kumimoji="0" lang="nl-NL" sz="2391" b="0" i="0" u="none" kern="1200" baseline="0" dirty="0">
                <a:solidFill>
                  <a:schemeClr val="tx1"/>
                </a:solidFill>
                <a:latin typeface="Bagoss Standard" panose="020B0504060102020204" pitchFamily="34" charset="0"/>
                <a:ea typeface="+mn-ea"/>
                <a:cs typeface="+mn-cs"/>
              </a:defRPr>
            </a:lvl9pPr>
          </a:lstStyle>
          <a:p>
            <a:pPr lvl="0"/>
            <a:r>
              <a:rPr lang="nl-NL"/>
              <a:t>[Kop – Tekst niveau 2]</a:t>
            </a:r>
          </a:p>
          <a:p>
            <a:pPr lvl="0"/>
            <a:r>
              <a:rPr lang="nl-NL"/>
              <a:t>JU-LEVEL1=Kop</a:t>
            </a:r>
          </a:p>
          <a:p>
            <a:pPr lvl="1"/>
            <a:r>
              <a:rPr lang="nl-NL"/>
              <a:t>JU-LEVEL2=Standaard</a:t>
            </a:r>
          </a:p>
        </p:txBody>
      </p:sp>
      <p:sp>
        <p:nvSpPr>
          <p:cNvPr id="3" name="07_Rectangle 7[PHJU] (JU-Free)">
            <a:extLst>
              <a:ext uri="{FF2B5EF4-FFF2-40B4-BE49-F238E27FC236}">
                <a16:creationId xmlns:a16="http://schemas.microsoft.com/office/drawing/2014/main" id="{128DD718-F9CB-456A-7F59-63ACE9C83908}"/>
              </a:ext>
            </a:extLst>
          </p:cNvPr>
          <p:cNvSpPr>
            <a:spLocks noGrp="1"/>
          </p:cNvSpPr>
          <p:nvPr>
            <p:ph type="pic" sz="quarter" idx="10" hasCustomPrompt="1"/>
          </p:nvPr>
        </p:nvSpPr>
        <p:spPr>
          <a:xfrm>
            <a:off x="1214623" y="2659792"/>
            <a:ext cx="3769519" cy="3560351"/>
          </a:xfrm>
          <a:custGeom>
            <a:avLst/>
            <a:gdLst>
              <a:gd name="connsiteX0" fmla="*/ 0 w 2273300"/>
              <a:gd name="connsiteY0" fmla="*/ 0 h 2159000"/>
              <a:gd name="connsiteX1" fmla="*/ 2273300 w 2273300"/>
              <a:gd name="connsiteY1" fmla="*/ 0 h 2159000"/>
              <a:gd name="connsiteX2" fmla="*/ 2273300 w 2273300"/>
              <a:gd name="connsiteY2" fmla="*/ 2159000 h 2159000"/>
              <a:gd name="connsiteX3" fmla="*/ 0 w 2273300"/>
              <a:gd name="connsiteY3" fmla="*/ 2159000 h 2159000"/>
            </a:gdLst>
            <a:ahLst/>
            <a:cxnLst>
              <a:cxn ang="0">
                <a:pos x="connsiteX0" y="connsiteY0"/>
              </a:cxn>
              <a:cxn ang="0">
                <a:pos x="connsiteX1" y="connsiteY1"/>
              </a:cxn>
              <a:cxn ang="0">
                <a:pos x="connsiteX2" y="connsiteY2"/>
              </a:cxn>
              <a:cxn ang="0">
                <a:pos x="connsiteX3" y="connsiteY3"/>
              </a:cxn>
            </a:cxnLst>
            <a:rect l="l" t="t" r="r" b="b"/>
            <a:pathLst>
              <a:path w="2273300" h="2159000">
                <a:moveTo>
                  <a:pt x="0" y="0"/>
                </a:moveTo>
                <a:lnTo>
                  <a:pt x="2273300" y="0"/>
                </a:lnTo>
                <a:lnTo>
                  <a:pt x="2273300" y="2159000"/>
                </a:lnTo>
                <a:lnTo>
                  <a:pt x="0" y="2159000"/>
                </a:lnTo>
                <a:close/>
              </a:path>
            </a:pathLst>
          </a:custGeom>
        </p:spPr>
        <p:txBody>
          <a:bodyPr wrap="square" lIns="0" tIns="0" rIns="0" bIns="0" anchor="t">
            <a:noAutofit/>
          </a:bodyPr>
          <a:lstStyle>
            <a:lvl1pPr marL="0" indent="0" algn="l" defTabSz="1507846" rtl="0" eaLnBrk="1" latinLnBrk="0" hangingPunct="1">
              <a:lnSpc>
                <a:spcPct val="100000"/>
              </a:lnSpc>
              <a:spcBef>
                <a:spcPts val="0"/>
              </a:spcBef>
              <a:buFontTx/>
              <a:buNone/>
              <a:defRPr sz="1731"/>
            </a:lvl1pPr>
          </a:lstStyle>
          <a:p>
            <a:r>
              <a:rPr lang="nl-NL"/>
              <a:t>[Klik op het pictogram om een afbeelding in te voegen]</a:t>
            </a:r>
          </a:p>
        </p:txBody>
      </p:sp>
      <p:sp>
        <p:nvSpPr>
          <p:cNvPr id="4" name="08_Rectangle 8[PHJU] (JU-Free)">
            <a:extLst>
              <a:ext uri="{FF2B5EF4-FFF2-40B4-BE49-F238E27FC236}">
                <a16:creationId xmlns:a16="http://schemas.microsoft.com/office/drawing/2014/main" id="{341521D6-A630-137A-0A47-FC8F64562E0E}"/>
              </a:ext>
            </a:extLst>
          </p:cNvPr>
          <p:cNvSpPr>
            <a:spLocks noGrp="1"/>
          </p:cNvSpPr>
          <p:nvPr>
            <p:ph type="pic" sz="quarter" idx="11" hasCustomPrompt="1"/>
          </p:nvPr>
        </p:nvSpPr>
        <p:spPr>
          <a:xfrm>
            <a:off x="9172496" y="2659791"/>
            <a:ext cx="3769519" cy="3539408"/>
          </a:xfrm>
          <a:custGeom>
            <a:avLst/>
            <a:gdLst>
              <a:gd name="connsiteX0" fmla="*/ 0 w 2273300"/>
              <a:gd name="connsiteY0" fmla="*/ 0 h 2159000"/>
              <a:gd name="connsiteX1" fmla="*/ 2273300 w 2273300"/>
              <a:gd name="connsiteY1" fmla="*/ 0 h 2159000"/>
              <a:gd name="connsiteX2" fmla="*/ 2273300 w 2273300"/>
              <a:gd name="connsiteY2" fmla="*/ 2159000 h 2159000"/>
              <a:gd name="connsiteX3" fmla="*/ 0 w 2273300"/>
              <a:gd name="connsiteY3" fmla="*/ 2159000 h 2159000"/>
            </a:gdLst>
            <a:ahLst/>
            <a:cxnLst>
              <a:cxn ang="0">
                <a:pos x="connsiteX0" y="connsiteY0"/>
              </a:cxn>
              <a:cxn ang="0">
                <a:pos x="connsiteX1" y="connsiteY1"/>
              </a:cxn>
              <a:cxn ang="0">
                <a:pos x="connsiteX2" y="connsiteY2"/>
              </a:cxn>
              <a:cxn ang="0">
                <a:pos x="connsiteX3" y="connsiteY3"/>
              </a:cxn>
            </a:cxnLst>
            <a:rect l="l" t="t" r="r" b="b"/>
            <a:pathLst>
              <a:path w="2273300" h="2159000">
                <a:moveTo>
                  <a:pt x="0" y="0"/>
                </a:moveTo>
                <a:lnTo>
                  <a:pt x="2273300" y="0"/>
                </a:lnTo>
                <a:lnTo>
                  <a:pt x="2273300" y="2159000"/>
                </a:lnTo>
                <a:lnTo>
                  <a:pt x="0" y="2159000"/>
                </a:lnTo>
                <a:close/>
              </a:path>
            </a:pathLst>
          </a:custGeom>
        </p:spPr>
        <p:txBody>
          <a:bodyPr wrap="square" lIns="0" tIns="0" rIns="0" bIns="0" anchor="t">
            <a:noAutofit/>
          </a:bodyPr>
          <a:lstStyle>
            <a:lvl1pPr marL="0" indent="0" algn="l" defTabSz="1507846" rtl="0" eaLnBrk="1" latinLnBrk="0" hangingPunct="1">
              <a:lnSpc>
                <a:spcPct val="100000"/>
              </a:lnSpc>
              <a:spcBef>
                <a:spcPts val="0"/>
              </a:spcBef>
              <a:buFontTx/>
              <a:buNone/>
              <a:defRPr sz="1731"/>
            </a:lvl1pPr>
          </a:lstStyle>
          <a:p>
            <a:r>
              <a:rPr lang="nl-NL"/>
              <a:t>[Klik op het pictogram om een afbeelding in te voegen]</a:t>
            </a:r>
          </a:p>
        </p:txBody>
      </p:sp>
      <p:sp>
        <p:nvSpPr>
          <p:cNvPr id="7" name="09_Rectangle 9[PHJU] (JU-Free)">
            <a:extLst>
              <a:ext uri="{FF2B5EF4-FFF2-40B4-BE49-F238E27FC236}">
                <a16:creationId xmlns:a16="http://schemas.microsoft.com/office/drawing/2014/main" id="{456CCD2B-CDD4-A688-D261-947842A856CD}"/>
              </a:ext>
            </a:extLst>
          </p:cNvPr>
          <p:cNvSpPr>
            <a:spLocks noGrp="1"/>
          </p:cNvSpPr>
          <p:nvPr>
            <p:ph type="pic" sz="quarter" idx="20" hasCustomPrompt="1"/>
          </p:nvPr>
        </p:nvSpPr>
        <p:spPr>
          <a:xfrm>
            <a:off x="5193559" y="2659792"/>
            <a:ext cx="3769519" cy="3560351"/>
          </a:xfrm>
          <a:custGeom>
            <a:avLst/>
            <a:gdLst>
              <a:gd name="connsiteX0" fmla="*/ 0 w 2273300"/>
              <a:gd name="connsiteY0" fmla="*/ 0 h 2159000"/>
              <a:gd name="connsiteX1" fmla="*/ 2273300 w 2273300"/>
              <a:gd name="connsiteY1" fmla="*/ 0 h 2159000"/>
              <a:gd name="connsiteX2" fmla="*/ 2273300 w 2273300"/>
              <a:gd name="connsiteY2" fmla="*/ 2159000 h 2159000"/>
              <a:gd name="connsiteX3" fmla="*/ 0 w 2273300"/>
              <a:gd name="connsiteY3" fmla="*/ 2159000 h 2159000"/>
            </a:gdLst>
            <a:ahLst/>
            <a:cxnLst>
              <a:cxn ang="0">
                <a:pos x="connsiteX0" y="connsiteY0"/>
              </a:cxn>
              <a:cxn ang="0">
                <a:pos x="connsiteX1" y="connsiteY1"/>
              </a:cxn>
              <a:cxn ang="0">
                <a:pos x="connsiteX2" y="connsiteY2"/>
              </a:cxn>
              <a:cxn ang="0">
                <a:pos x="connsiteX3" y="connsiteY3"/>
              </a:cxn>
            </a:cxnLst>
            <a:rect l="l" t="t" r="r" b="b"/>
            <a:pathLst>
              <a:path w="2273300" h="2159000">
                <a:moveTo>
                  <a:pt x="0" y="0"/>
                </a:moveTo>
                <a:lnTo>
                  <a:pt x="2273300" y="0"/>
                </a:lnTo>
                <a:lnTo>
                  <a:pt x="2273300" y="2159000"/>
                </a:lnTo>
                <a:lnTo>
                  <a:pt x="0" y="2159000"/>
                </a:lnTo>
                <a:close/>
              </a:path>
            </a:pathLst>
          </a:custGeom>
        </p:spPr>
        <p:txBody>
          <a:bodyPr wrap="square" lIns="0" tIns="0" rIns="0" bIns="0" anchor="t">
            <a:noAutofit/>
          </a:bodyPr>
          <a:lstStyle>
            <a:lvl1pPr marL="0" indent="0" algn="l" defTabSz="1507846" rtl="0" eaLnBrk="1" latinLnBrk="0" hangingPunct="1">
              <a:lnSpc>
                <a:spcPct val="100000"/>
              </a:lnSpc>
              <a:spcBef>
                <a:spcPts val="0"/>
              </a:spcBef>
              <a:buFontTx/>
              <a:buNone/>
              <a:defRPr sz="1731"/>
            </a:lvl1pPr>
          </a:lstStyle>
          <a:p>
            <a:r>
              <a:rPr lang="nl-NL"/>
              <a:t>[Klik op het pictogram om een afbeelding in te voegen]</a:t>
            </a:r>
          </a:p>
        </p:txBody>
      </p:sp>
      <p:sp>
        <p:nvSpPr>
          <p:cNvPr id="21" name="10_Rectangle 10[PHJU] (JU-Free)">
            <a:extLst>
              <a:ext uri="{FF2B5EF4-FFF2-40B4-BE49-F238E27FC236}">
                <a16:creationId xmlns:a16="http://schemas.microsoft.com/office/drawing/2014/main" id="{C5425D32-E8BE-8B70-053E-0F9E46FFD9DA}"/>
              </a:ext>
            </a:extLst>
          </p:cNvPr>
          <p:cNvSpPr>
            <a:spLocks noGrp="1"/>
          </p:cNvSpPr>
          <p:nvPr>
            <p:ph type="pic" sz="quarter" idx="13" hasCustomPrompt="1"/>
          </p:nvPr>
        </p:nvSpPr>
        <p:spPr>
          <a:xfrm>
            <a:off x="13151432" y="2659791"/>
            <a:ext cx="3769519" cy="3539408"/>
          </a:xfrm>
          <a:custGeom>
            <a:avLst/>
            <a:gdLst>
              <a:gd name="connsiteX0" fmla="*/ 0 w 2273300"/>
              <a:gd name="connsiteY0" fmla="*/ 0 h 2159000"/>
              <a:gd name="connsiteX1" fmla="*/ 2273300 w 2273300"/>
              <a:gd name="connsiteY1" fmla="*/ 0 h 2159000"/>
              <a:gd name="connsiteX2" fmla="*/ 2273300 w 2273300"/>
              <a:gd name="connsiteY2" fmla="*/ 2159000 h 2159000"/>
              <a:gd name="connsiteX3" fmla="*/ 0 w 2273300"/>
              <a:gd name="connsiteY3" fmla="*/ 2159000 h 2159000"/>
            </a:gdLst>
            <a:ahLst/>
            <a:cxnLst>
              <a:cxn ang="0">
                <a:pos x="connsiteX0" y="connsiteY0"/>
              </a:cxn>
              <a:cxn ang="0">
                <a:pos x="connsiteX1" y="connsiteY1"/>
              </a:cxn>
              <a:cxn ang="0">
                <a:pos x="connsiteX2" y="connsiteY2"/>
              </a:cxn>
              <a:cxn ang="0">
                <a:pos x="connsiteX3" y="connsiteY3"/>
              </a:cxn>
            </a:cxnLst>
            <a:rect l="l" t="t" r="r" b="b"/>
            <a:pathLst>
              <a:path w="2273300" h="2159000">
                <a:moveTo>
                  <a:pt x="0" y="0"/>
                </a:moveTo>
                <a:lnTo>
                  <a:pt x="2273300" y="0"/>
                </a:lnTo>
                <a:lnTo>
                  <a:pt x="2273300" y="2159000"/>
                </a:lnTo>
                <a:lnTo>
                  <a:pt x="0" y="2159000"/>
                </a:lnTo>
                <a:close/>
              </a:path>
            </a:pathLst>
          </a:custGeom>
        </p:spPr>
        <p:txBody>
          <a:bodyPr wrap="square" lIns="0" tIns="0" rIns="0" bIns="0" anchor="t">
            <a:noAutofit/>
          </a:bodyPr>
          <a:lstStyle>
            <a:lvl1pPr marL="0" indent="0" algn="l" defTabSz="1507846" rtl="0" eaLnBrk="1" latinLnBrk="0" hangingPunct="1">
              <a:lnSpc>
                <a:spcPct val="100000"/>
              </a:lnSpc>
              <a:spcBef>
                <a:spcPts val="0"/>
              </a:spcBef>
              <a:buFontTx/>
              <a:buNone/>
              <a:defRPr sz="1731"/>
            </a:lvl1pPr>
          </a:lstStyle>
          <a:p>
            <a:r>
              <a:rPr lang="nl-NL"/>
              <a:t>[Klik op het pictogram om een afbeelding in te voegen]</a:t>
            </a:r>
          </a:p>
        </p:txBody>
      </p:sp>
      <p:sp>
        <p:nvSpPr>
          <p:cNvPr id="24" name="11_Frame text 11 [PHJU] (JU-Free)">
            <a:extLst>
              <a:ext uri="{FF2B5EF4-FFF2-40B4-BE49-F238E27FC236}">
                <a16:creationId xmlns:a16="http://schemas.microsoft.com/office/drawing/2014/main" id="{9018A330-7DB0-2447-66CE-7668D16BA838}"/>
              </a:ext>
            </a:extLst>
          </p:cNvPr>
          <p:cNvSpPr>
            <a:spLocks noGrp="1"/>
          </p:cNvSpPr>
          <p:nvPr>
            <p:ph type="body" sz="quarter" idx="21" hasCustomPrompt="1"/>
          </p:nvPr>
        </p:nvSpPr>
        <p:spPr>
          <a:xfrm>
            <a:off x="1214623" y="6345802"/>
            <a:ext cx="3769519" cy="209432"/>
          </a:xfrm>
        </p:spPr>
        <p:txBody>
          <a:bodyPr/>
          <a:lstStyle>
            <a:lvl1pPr marL="0" indent="0">
              <a:spcAft>
                <a:spcPts val="0"/>
              </a:spcAft>
              <a:buNone/>
              <a:defRPr sz="1237">
                <a:solidFill>
                  <a:schemeClr val="tx1"/>
                </a:solidFill>
              </a:defRPr>
            </a:lvl1pPr>
            <a:lvl2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9pPr>
          </a:lstStyle>
          <a:p>
            <a:pPr lvl="0"/>
            <a:r>
              <a:rPr lang="nl-NL"/>
              <a:t>[Bijschrift]</a:t>
            </a:r>
          </a:p>
          <a:p>
            <a:pPr lvl="0"/>
            <a:r>
              <a:rPr lang="nl-NL"/>
              <a:t>JU-LEVEL1=Standaard</a:t>
            </a:r>
          </a:p>
        </p:txBody>
      </p:sp>
      <p:sp>
        <p:nvSpPr>
          <p:cNvPr id="25" name="12_Frame text 12 [PHJU] (JU-Free)">
            <a:extLst>
              <a:ext uri="{FF2B5EF4-FFF2-40B4-BE49-F238E27FC236}">
                <a16:creationId xmlns:a16="http://schemas.microsoft.com/office/drawing/2014/main" id="{0B850530-0258-D31F-D947-9D22B6C2C53C}"/>
              </a:ext>
            </a:extLst>
          </p:cNvPr>
          <p:cNvSpPr>
            <a:spLocks noGrp="1"/>
          </p:cNvSpPr>
          <p:nvPr>
            <p:ph type="body" sz="quarter" idx="22" hasCustomPrompt="1"/>
          </p:nvPr>
        </p:nvSpPr>
        <p:spPr>
          <a:xfrm>
            <a:off x="13161903" y="6345802"/>
            <a:ext cx="3769519" cy="209432"/>
          </a:xfrm>
        </p:spPr>
        <p:txBody>
          <a:bodyPr/>
          <a:lstStyle>
            <a:lvl1pPr marL="0" indent="0">
              <a:spcAft>
                <a:spcPts val="0"/>
              </a:spcAft>
              <a:buNone/>
              <a:defRPr sz="1237">
                <a:solidFill>
                  <a:schemeClr val="tx1"/>
                </a:solidFill>
              </a:defRPr>
            </a:lvl1pPr>
            <a:lvl2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9pPr>
          </a:lstStyle>
          <a:p>
            <a:pPr lvl="0"/>
            <a:r>
              <a:rPr lang="nl-NL"/>
              <a:t>[Bijschrift]</a:t>
            </a:r>
          </a:p>
          <a:p>
            <a:pPr lvl="0"/>
            <a:r>
              <a:rPr lang="nl-NL"/>
              <a:t>JU-LEVEL1=Standaard</a:t>
            </a:r>
          </a:p>
        </p:txBody>
      </p:sp>
      <p:sp>
        <p:nvSpPr>
          <p:cNvPr id="26" name="13_Frame text 13 [PHJU] (JU-Free)">
            <a:extLst>
              <a:ext uri="{FF2B5EF4-FFF2-40B4-BE49-F238E27FC236}">
                <a16:creationId xmlns:a16="http://schemas.microsoft.com/office/drawing/2014/main" id="{67ADF6EE-E488-D784-9EA5-4708C303AFB3}"/>
              </a:ext>
            </a:extLst>
          </p:cNvPr>
          <p:cNvSpPr>
            <a:spLocks noGrp="1"/>
          </p:cNvSpPr>
          <p:nvPr>
            <p:ph type="body" sz="quarter" idx="23" hasCustomPrompt="1"/>
          </p:nvPr>
        </p:nvSpPr>
        <p:spPr>
          <a:xfrm>
            <a:off x="5193559" y="6345802"/>
            <a:ext cx="3769519" cy="209432"/>
          </a:xfrm>
        </p:spPr>
        <p:txBody>
          <a:bodyPr/>
          <a:lstStyle>
            <a:lvl1pPr marL="0" indent="0">
              <a:spcAft>
                <a:spcPts val="0"/>
              </a:spcAft>
              <a:buNone/>
              <a:defRPr sz="1237">
                <a:solidFill>
                  <a:schemeClr val="tx1"/>
                </a:solidFill>
              </a:defRPr>
            </a:lvl1pPr>
            <a:lvl2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9pPr>
          </a:lstStyle>
          <a:p>
            <a:pPr lvl="0"/>
            <a:r>
              <a:rPr lang="nl-NL"/>
              <a:t>[Bijschrift]</a:t>
            </a:r>
          </a:p>
          <a:p>
            <a:pPr lvl="0"/>
            <a:r>
              <a:rPr lang="nl-NL"/>
              <a:t>JU-LEVEL1=Standaard</a:t>
            </a:r>
          </a:p>
        </p:txBody>
      </p:sp>
      <p:sp>
        <p:nvSpPr>
          <p:cNvPr id="27" name="14_Frame text 14 [PHJU] (JU-Free)">
            <a:extLst>
              <a:ext uri="{FF2B5EF4-FFF2-40B4-BE49-F238E27FC236}">
                <a16:creationId xmlns:a16="http://schemas.microsoft.com/office/drawing/2014/main" id="{2C664BAF-FF07-CCD7-B6F4-3B6710515FC1}"/>
              </a:ext>
            </a:extLst>
          </p:cNvPr>
          <p:cNvSpPr>
            <a:spLocks noGrp="1"/>
          </p:cNvSpPr>
          <p:nvPr>
            <p:ph type="body" sz="quarter" idx="24" hasCustomPrompt="1"/>
          </p:nvPr>
        </p:nvSpPr>
        <p:spPr>
          <a:xfrm>
            <a:off x="9172496" y="6345802"/>
            <a:ext cx="3769519" cy="209432"/>
          </a:xfrm>
        </p:spPr>
        <p:txBody>
          <a:bodyPr/>
          <a:lstStyle>
            <a:lvl1pPr marL="0" indent="0">
              <a:spcAft>
                <a:spcPts val="0"/>
              </a:spcAft>
              <a:buNone/>
              <a:defRPr sz="1237">
                <a:solidFill>
                  <a:schemeClr val="tx1"/>
                </a:solidFill>
              </a:defRPr>
            </a:lvl1pPr>
            <a:lvl2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9pPr>
          </a:lstStyle>
          <a:p>
            <a:pPr lvl="0"/>
            <a:r>
              <a:rPr lang="nl-NL"/>
              <a:t>[Bijschrift]</a:t>
            </a:r>
          </a:p>
          <a:p>
            <a:pPr lvl="0"/>
            <a:r>
              <a:rPr lang="nl-NL"/>
              <a:t>JU-LEVEL1=Standaard</a:t>
            </a:r>
          </a:p>
        </p:txBody>
      </p:sp>
    </p:spTree>
    <p:extLst>
      <p:ext uri="{BB962C8B-B14F-4D97-AF65-F5344CB8AC3E}">
        <p14:creationId xmlns:p14="http://schemas.microsoft.com/office/powerpoint/2010/main" val="165234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tekst en Venn diagram]">
    <p:spTree>
      <p:nvGrpSpPr>
        <p:cNvPr id="1" name=""/>
        <p:cNvGrpSpPr/>
        <p:nvPr/>
      </p:nvGrpSpPr>
      <p:grpSpPr>
        <a:xfrm>
          <a:off x="0" y="0"/>
          <a:ext cx="0" cy="0"/>
          <a:chOff x="0" y="0"/>
          <a:chExt cx="0" cy="0"/>
        </a:xfrm>
      </p:grpSpPr>
      <p:sp>
        <p:nvSpPr>
          <p:cNvPr id="16" name="01_Oval 1{PHJU} (JU-Free)">
            <a:extLst>
              <a:ext uri="{FF2B5EF4-FFF2-40B4-BE49-F238E27FC236}">
                <a16:creationId xmlns:a16="http://schemas.microsoft.com/office/drawing/2014/main" id="{ABC1C3C1-CE0E-1F8C-EE30-FFE4FE199284}"/>
              </a:ext>
            </a:extLst>
          </p:cNvPr>
          <p:cNvSpPr>
            <a:spLocks noGrp="1" noChangeArrowheads="1"/>
          </p:cNvSpPr>
          <p:nvPr>
            <p:ph type="body" idx="1000" hasCustomPrompt="1"/>
          </p:nvPr>
        </p:nvSpPr>
        <p:spPr bwMode="ltGray">
          <a:xfrm>
            <a:off x="10177701" y="1413669"/>
            <a:ext cx="8743189" cy="8743803"/>
          </a:xfrm>
          <a:prstGeom prst="ellipse">
            <a:avLst/>
          </a:prstGeom>
          <a:solidFill>
            <a:srgbClr val="00E5DF"/>
          </a:solidFill>
          <a:ln w="0" cap="flat" cmpd="sng" algn="ctr">
            <a:solidFill>
              <a:srgbClr val="00E5DF">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7" name="02_Oval 2{PHJU} (JU-Free)">
            <a:extLst>
              <a:ext uri="{FF2B5EF4-FFF2-40B4-BE49-F238E27FC236}">
                <a16:creationId xmlns:a16="http://schemas.microsoft.com/office/drawing/2014/main" id="{D4DE6169-290E-64BE-D760-DE8E346DF59B}"/>
              </a:ext>
            </a:extLst>
          </p:cNvPr>
          <p:cNvSpPr>
            <a:spLocks noGrp="1" noChangeArrowheads="1"/>
          </p:cNvSpPr>
          <p:nvPr>
            <p:ph type="body" idx="1001" hasCustomPrompt="1"/>
          </p:nvPr>
        </p:nvSpPr>
        <p:spPr bwMode="ltGray">
          <a:xfrm>
            <a:off x="11319027" y="3790727"/>
            <a:ext cx="6460536" cy="6458373"/>
          </a:xfrm>
          <a:prstGeom prst="ellipse">
            <a:avLst/>
          </a:prstGeom>
          <a:solidFill>
            <a:srgbClr val="2D2DFF"/>
          </a:solidFill>
          <a:ln w="0" cap="flat" cmpd="sng" algn="ctr">
            <a:solidFill>
              <a:srgbClr val="2D2DFF">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18" name="03_Oval 3{PHJU} (JU-Free)">
            <a:extLst>
              <a:ext uri="{FF2B5EF4-FFF2-40B4-BE49-F238E27FC236}">
                <a16:creationId xmlns:a16="http://schemas.microsoft.com/office/drawing/2014/main" id="{34D06E6D-4C3B-C836-E99B-C0B0A46F8DC4}"/>
              </a:ext>
            </a:extLst>
          </p:cNvPr>
          <p:cNvSpPr>
            <a:spLocks noGrp="1" noChangeArrowheads="1"/>
          </p:cNvSpPr>
          <p:nvPr>
            <p:ph type="body" idx="1002" hasCustomPrompt="1"/>
          </p:nvPr>
        </p:nvSpPr>
        <p:spPr bwMode="ltGray">
          <a:xfrm>
            <a:off x="12630507" y="6416487"/>
            <a:ext cx="3837580" cy="3837849"/>
          </a:xfrm>
          <a:prstGeom prst="ellipse">
            <a:avLst/>
          </a:prstGeom>
          <a:solidFill>
            <a:srgbClr val="030369"/>
          </a:solidFill>
          <a:ln w="0" cap="flat" cmpd="sng" algn="ctr">
            <a:solidFill>
              <a:srgbClr val="030369">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0000"/>
              </a:lnSpc>
              <a:spcBef>
                <a:spcPts val="1649"/>
              </a:spcBef>
              <a:buFontTx/>
              <a:buNone/>
              <a:defRPr sz="544">
                <a:latin typeface="Arial" panose="020B0604020202020204" pitchFamily="34" charset="0"/>
              </a:defRPr>
            </a:lvl1pPr>
          </a:lstStyle>
          <a:p>
            <a:r>
              <a:rPr lang="nl-NL"/>
              <a:t> </a:t>
            </a:r>
          </a:p>
        </p:txBody>
      </p:sp>
      <p:sp>
        <p:nvSpPr>
          <p:cNvPr id="2" name="04_Title 4 (JU-Free)"/>
          <p:cNvSpPr>
            <a:spLocks noGrp="1"/>
          </p:cNvSpPr>
          <p:nvPr>
            <p:ph type="title" hasCustomPrompt="1"/>
          </p:nvPr>
        </p:nvSpPr>
        <p:spPr>
          <a:xfrm>
            <a:off x="1214623" y="942446"/>
            <a:ext cx="7748455" cy="1156470"/>
          </a:xfrm>
        </p:spPr>
        <p:txBody>
          <a:bodyPr/>
          <a:lstStyle/>
          <a:p>
            <a:r>
              <a:rPr lang="nl-NL"/>
              <a:t>[Titel]</a:t>
            </a:r>
          </a:p>
        </p:txBody>
      </p:sp>
      <p:sp>
        <p:nvSpPr>
          <p:cNvPr id="3" name="05_Content Placeholder 5[PHJU] (JU-Free)"/>
          <p:cNvSpPr>
            <a:spLocks noGrp="1"/>
          </p:cNvSpPr>
          <p:nvPr>
            <p:ph type="body" idx="1" hasCustomPrompt="1"/>
          </p:nvPr>
        </p:nvSpPr>
        <p:spPr>
          <a:xfrm>
            <a:off x="1214623" y="2240927"/>
            <a:ext cx="7748455" cy="8125977"/>
          </a:xfrm>
        </p:spPr>
        <p:txBody>
          <a:bodyPr lIns="0" tIns="0" rIns="0" bIns="0"/>
          <a:lstStyle>
            <a:lvl1pPr>
              <a:defRPr baseline="0"/>
            </a:lvl1pPr>
          </a:lstStyle>
          <a:p>
            <a:pPr lvl="0"/>
            <a:r>
              <a:rPr lang="nl-NL"/>
              <a:t>[Tekst]</a:t>
            </a:r>
          </a:p>
        </p:txBody>
      </p:sp>
      <p:sp>
        <p:nvSpPr>
          <p:cNvPr id="13" name="06_Slide Number Placeholder 6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chemeClr val="tx2"/>
                </a:solidFill>
              </a:defRPr>
            </a:lvl1pPr>
          </a:lstStyle>
          <a:p>
            <a:fld id="{8F18802B-E4C7-4B2D-B37A-6B7CC3C134EA}" type="slidenum">
              <a:rPr lang="nl-NL" smtClean="0"/>
              <a:pPr/>
              <a:t>‹nr.›</a:t>
            </a:fld>
            <a:endParaRPr lang="nl-NL"/>
          </a:p>
        </p:txBody>
      </p:sp>
      <p:sp>
        <p:nvSpPr>
          <p:cNvPr id="8" name="07_Frame text 7 [PHJU] (JU-Free)">
            <a:extLst>
              <a:ext uri="{FF2B5EF4-FFF2-40B4-BE49-F238E27FC236}">
                <a16:creationId xmlns:a16="http://schemas.microsoft.com/office/drawing/2014/main" id="{1C2C8440-790A-5E37-96B2-6470930F109C}"/>
              </a:ext>
            </a:extLst>
          </p:cNvPr>
          <p:cNvSpPr>
            <a:spLocks noGrp="1"/>
          </p:cNvSpPr>
          <p:nvPr>
            <p:ph type="body" sz="quarter" idx="24" hasCustomPrompt="1"/>
          </p:nvPr>
        </p:nvSpPr>
        <p:spPr>
          <a:xfrm>
            <a:off x="10177701" y="10090808"/>
            <a:ext cx="1971470" cy="226540"/>
          </a:xfrm>
        </p:spPr>
        <p:txBody>
          <a:bodyPr anchor="b"/>
          <a:lstStyle>
            <a:lvl1pPr marL="0" indent="0" algn="r">
              <a:spcAft>
                <a:spcPts val="0"/>
              </a:spcAft>
              <a:buNone/>
              <a:defRPr sz="1237">
                <a:solidFill>
                  <a:schemeClr val="tx1"/>
                </a:solidFill>
              </a:defRPr>
            </a:lvl1pPr>
            <a:lvl2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1237" b="0" i="0" u="none" baseline="0">
                <a:solidFill>
                  <a:schemeClr val="tx1">
                    <a:lumMod val="100000"/>
                  </a:schemeClr>
                </a:solidFill>
                <a:latin typeface="Bagoss Standard" panose="020B0504060102020204" pitchFamily="34" charset="0"/>
              </a:defRPr>
            </a:lvl9pPr>
          </a:lstStyle>
          <a:p>
            <a:pPr lvl="0"/>
            <a:r>
              <a:rPr lang="nl-NL"/>
              <a:t>[Bijschrift</a:t>
            </a:r>
          </a:p>
          <a:p>
            <a:pPr lvl="0"/>
            <a:r>
              <a:rPr lang="nl-NL"/>
              <a:t>]JU-LEVEL1=Standaard</a:t>
            </a:r>
          </a:p>
        </p:txBody>
      </p:sp>
      <p:sp>
        <p:nvSpPr>
          <p:cNvPr id="9" name="08_Frame text 8 [PHJU] (JU-Free)">
            <a:extLst>
              <a:ext uri="{FF2B5EF4-FFF2-40B4-BE49-F238E27FC236}">
                <a16:creationId xmlns:a16="http://schemas.microsoft.com/office/drawing/2014/main" id="{0DC1D00A-E047-329C-51B5-B71AC2908267}"/>
              </a:ext>
            </a:extLst>
          </p:cNvPr>
          <p:cNvSpPr>
            <a:spLocks noGrp="1"/>
          </p:cNvSpPr>
          <p:nvPr>
            <p:ph type="body" sz="quarter" idx="25" hasCustomPrompt="1"/>
          </p:nvPr>
        </p:nvSpPr>
        <p:spPr>
          <a:xfrm>
            <a:off x="12648830" y="1843005"/>
            <a:ext cx="3811402" cy="586411"/>
          </a:xfrm>
        </p:spPr>
        <p:txBody>
          <a:bodyPr vert="horz" lIns="0" tIns="0" rIns="0" bIns="0" rtlCol="0" anchor="b">
            <a:noAutofit/>
          </a:bodyPr>
          <a:lstStyle>
            <a:lvl1pPr marL="0" indent="0" algn="ctr">
              <a:spcAft>
                <a:spcPts val="0"/>
              </a:spcAft>
              <a:buNone/>
              <a:defRPr lang="nl-NL" sz="1896" dirty="0" smtClean="0">
                <a:solidFill>
                  <a:schemeClr val="accent1"/>
                </a:solidFill>
                <a:latin typeface="Bagoss Standard SemiBold" panose="020B0804060102020204" pitchFamily="34" charset="0"/>
                <a:ea typeface="Bagoss Standard SemiBold" panose="020B0804060102020204" pitchFamily="34" charset="0"/>
                <a:cs typeface="Bagoss Standard SemiBold" panose="020B0804060102020204" pitchFamily="34" charset="0"/>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marL="0" lvl="0" indent="0" algn="ctr">
              <a:spcAft>
                <a:spcPts val="0"/>
              </a:spcAft>
              <a:buNone/>
            </a:pPr>
            <a:r>
              <a:rPr lang="nl-NL"/>
              <a:t>[Tekst]</a:t>
            </a:r>
          </a:p>
          <a:p>
            <a:pPr marL="0" lvl="0" indent="0" algn="ctr">
              <a:spcAft>
                <a:spcPts val="0"/>
              </a:spcAft>
              <a:buNone/>
            </a:pPr>
            <a:r>
              <a:rPr lang="nl-NL"/>
              <a:t>JU-LEVEL1=Standaard</a:t>
            </a:r>
          </a:p>
        </p:txBody>
      </p:sp>
      <p:sp>
        <p:nvSpPr>
          <p:cNvPr id="10" name="09_Frame text 9 [PHJU] (JU-Free)">
            <a:extLst>
              <a:ext uri="{FF2B5EF4-FFF2-40B4-BE49-F238E27FC236}">
                <a16:creationId xmlns:a16="http://schemas.microsoft.com/office/drawing/2014/main" id="{8B90BA8E-4A21-68D7-9BF1-590C99918B06}"/>
              </a:ext>
            </a:extLst>
          </p:cNvPr>
          <p:cNvSpPr>
            <a:spLocks noGrp="1"/>
          </p:cNvSpPr>
          <p:nvPr>
            <p:ph type="body" sz="quarter" idx="26" hasCustomPrompt="1"/>
          </p:nvPr>
        </p:nvSpPr>
        <p:spPr>
          <a:xfrm>
            <a:off x="12648830" y="4544683"/>
            <a:ext cx="3811402" cy="544524"/>
          </a:xfrm>
        </p:spPr>
        <p:txBody>
          <a:bodyPr vert="horz" lIns="0" tIns="0" rIns="0" bIns="0" rtlCol="0" anchor="b">
            <a:noAutofit/>
          </a:bodyPr>
          <a:lstStyle>
            <a:lvl1pPr marL="0" indent="0" algn="ctr">
              <a:spcAft>
                <a:spcPts val="0"/>
              </a:spcAft>
              <a:buNone/>
              <a:defRPr lang="nl-NL" sz="1896" dirty="0">
                <a:solidFill>
                  <a:srgbClr val="00E5DF"/>
                </a:solidFill>
                <a:latin typeface="Bagoss Standard SemiBold" panose="020B0804060102020204" pitchFamily="34" charset="0"/>
                <a:ea typeface="Bagoss Standard SemiBold" panose="020B0804060102020204" pitchFamily="34" charset="0"/>
                <a:cs typeface="Bagoss Standard SemiBold" panose="020B0804060102020204" pitchFamily="34" charset="0"/>
              </a:defRPr>
            </a:lvl1pPr>
            <a:lvl2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9pPr>
          </a:lstStyle>
          <a:p>
            <a:pPr marL="0" lvl="0" indent="0" algn="ctr">
              <a:spcAft>
                <a:spcPts val="0"/>
              </a:spcAft>
              <a:buNone/>
            </a:pPr>
            <a:r>
              <a:rPr lang="nl-NL"/>
              <a:t>[Tekst]</a:t>
            </a:r>
          </a:p>
          <a:p>
            <a:pPr marL="0" lvl="0" indent="0" algn="ctr">
              <a:spcAft>
                <a:spcPts val="0"/>
              </a:spcAft>
              <a:buNone/>
            </a:pPr>
            <a:r>
              <a:rPr lang="nl-NL"/>
              <a:t>JU-LEVEL1=Standaard</a:t>
            </a:r>
          </a:p>
        </p:txBody>
      </p:sp>
      <p:sp>
        <p:nvSpPr>
          <p:cNvPr id="11" name="10_Frame text 10 [PHJU] (JU-Free)">
            <a:extLst>
              <a:ext uri="{FF2B5EF4-FFF2-40B4-BE49-F238E27FC236}">
                <a16:creationId xmlns:a16="http://schemas.microsoft.com/office/drawing/2014/main" id="{C1F80C26-E133-3D90-0176-240BC8E5825B}"/>
              </a:ext>
            </a:extLst>
          </p:cNvPr>
          <p:cNvSpPr>
            <a:spLocks noGrp="1"/>
          </p:cNvSpPr>
          <p:nvPr>
            <p:ph type="body" sz="quarter" idx="27" hasCustomPrompt="1"/>
          </p:nvPr>
        </p:nvSpPr>
        <p:spPr>
          <a:xfrm>
            <a:off x="13277083" y="6952351"/>
            <a:ext cx="2554896" cy="880421"/>
          </a:xfrm>
        </p:spPr>
        <p:txBody>
          <a:bodyPr vert="horz" lIns="0" tIns="0" rIns="0" bIns="0" rtlCol="0" anchor="b">
            <a:noAutofit/>
          </a:bodyPr>
          <a:lstStyle>
            <a:lvl1pPr marL="0" indent="0" algn="ctr">
              <a:spcAft>
                <a:spcPts val="0"/>
              </a:spcAft>
              <a:buNone/>
              <a:defRPr lang="nl-NL" sz="1896" dirty="0">
                <a:solidFill>
                  <a:srgbClr val="00E5DF"/>
                </a:solidFill>
                <a:latin typeface="Bagoss Standard SemiBold" panose="020B0804060102020204" pitchFamily="34" charset="0"/>
                <a:ea typeface="Bagoss Standard SemiBold" panose="020B0804060102020204" pitchFamily="34" charset="0"/>
                <a:cs typeface="Bagoss Standard SemiBold" panose="020B0804060102020204" pitchFamily="34" charset="0"/>
              </a:defRPr>
            </a:lvl1pPr>
            <a:lvl2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rgbClr val="00E5DF">
                    <a:lumMod val="100000"/>
                  </a:srgbClr>
                </a:solidFill>
                <a:latin typeface="Bagoss Standard SemiBold" panose="020B0804060102020204" pitchFamily="34" charset="0"/>
              </a:defRPr>
            </a:lvl9pPr>
          </a:lstStyle>
          <a:p>
            <a:pPr marL="0" lvl="0" indent="0" algn="ctr">
              <a:spcAft>
                <a:spcPts val="0"/>
              </a:spcAft>
              <a:buNone/>
            </a:pPr>
            <a:r>
              <a:rPr lang="nl-NL"/>
              <a:t>[Tekst]</a:t>
            </a:r>
          </a:p>
          <a:p>
            <a:pPr marL="0" lvl="0" indent="0" algn="ctr">
              <a:spcAft>
                <a:spcPts val="0"/>
              </a:spcAft>
              <a:buNone/>
            </a:pPr>
            <a:r>
              <a:rPr lang="nl-NL"/>
              <a:t>JU-LEVEL1=Standaard</a:t>
            </a:r>
          </a:p>
        </p:txBody>
      </p:sp>
      <p:sp>
        <p:nvSpPr>
          <p:cNvPr id="12" name="11_Placeholder 11 [PHJU] (JU-Free)">
            <a:extLst>
              <a:ext uri="{FF2B5EF4-FFF2-40B4-BE49-F238E27FC236}">
                <a16:creationId xmlns:a16="http://schemas.microsoft.com/office/drawing/2014/main" id="{A0F07962-4CED-772F-1EC1-FF46BCFA8629}"/>
              </a:ext>
            </a:extLst>
          </p:cNvPr>
          <p:cNvSpPr>
            <a:spLocks noGrp="1"/>
          </p:cNvSpPr>
          <p:nvPr>
            <p:ph type="body" sz="quarter" idx="28" hasCustomPrompt="1"/>
          </p:nvPr>
        </p:nvSpPr>
        <p:spPr>
          <a:xfrm>
            <a:off x="12648830" y="2638848"/>
            <a:ext cx="3811402" cy="628297"/>
          </a:xfrm>
        </p:spPr>
        <p:txBody>
          <a:bodyPr/>
          <a:lstStyle>
            <a:lvl1pPr marL="0" indent="0" algn="ctr">
              <a:spcAft>
                <a:spcPts val="0"/>
              </a:spcAft>
              <a:buNone/>
              <a:defRPr sz="4370">
                <a:solidFill>
                  <a:srgbClr val="FFFFFF"/>
                </a:solidFill>
                <a:latin typeface="+mj-lt"/>
                <a:ea typeface="Bagoss Standard SemiBold" panose="020B0804060102020204" pitchFamily="34" charset="0"/>
                <a:cs typeface="Bagoss Standard SemiBold" panose="020B0804060102020204" pitchFamily="34" charset="0"/>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[Getal]</a:t>
            </a:r>
          </a:p>
          <a:p>
            <a:pPr lvl="0"/>
            <a:r>
              <a:rPr lang="nl-NL"/>
              <a:t>JU-LEVEL1=Standaard</a:t>
            </a:r>
          </a:p>
        </p:txBody>
      </p:sp>
      <p:sp>
        <p:nvSpPr>
          <p:cNvPr id="14" name="12_Frame text 12 [PHJU] (JU-Free)">
            <a:extLst>
              <a:ext uri="{FF2B5EF4-FFF2-40B4-BE49-F238E27FC236}">
                <a16:creationId xmlns:a16="http://schemas.microsoft.com/office/drawing/2014/main" id="{172BB7EC-EA9C-1C7F-39EA-55C51E792E07}"/>
              </a:ext>
            </a:extLst>
          </p:cNvPr>
          <p:cNvSpPr>
            <a:spLocks noGrp="1"/>
          </p:cNvSpPr>
          <p:nvPr>
            <p:ph type="body" sz="quarter" idx="29" hasCustomPrompt="1"/>
          </p:nvPr>
        </p:nvSpPr>
        <p:spPr>
          <a:xfrm>
            <a:off x="12648830" y="5298640"/>
            <a:ext cx="3811402" cy="628297"/>
          </a:xfrm>
        </p:spPr>
        <p:txBody>
          <a:bodyPr/>
          <a:lstStyle>
            <a:lvl1pPr marL="0" indent="0" algn="ctr">
              <a:spcAft>
                <a:spcPts val="0"/>
              </a:spcAft>
              <a:buNone/>
              <a:defRPr sz="4370">
                <a:solidFill>
                  <a:srgbClr val="FFFFFF"/>
                </a:solidFill>
                <a:latin typeface="+mj-lt"/>
                <a:ea typeface="Bagoss Standard SemiBold" panose="020B0804060102020204" pitchFamily="34" charset="0"/>
                <a:cs typeface="Bagoss Standard SemiBold" panose="020B0804060102020204" pitchFamily="34" charset="0"/>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[Getal]</a:t>
            </a:r>
          </a:p>
          <a:p>
            <a:pPr lvl="0"/>
            <a:r>
              <a:rPr lang="nl-NL"/>
              <a:t>JU-LEVEL1=Standaard</a:t>
            </a:r>
          </a:p>
        </p:txBody>
      </p:sp>
      <p:sp>
        <p:nvSpPr>
          <p:cNvPr id="15" name="13_Frame text 13 [PHJU] (JU-Free)">
            <a:extLst>
              <a:ext uri="{FF2B5EF4-FFF2-40B4-BE49-F238E27FC236}">
                <a16:creationId xmlns:a16="http://schemas.microsoft.com/office/drawing/2014/main" id="{A382B0B5-FE77-160E-8DEC-2E125D9684F0}"/>
              </a:ext>
            </a:extLst>
          </p:cNvPr>
          <p:cNvSpPr>
            <a:spLocks noGrp="1"/>
          </p:cNvSpPr>
          <p:nvPr>
            <p:ph type="body" sz="quarter" idx="30" hasCustomPrompt="1"/>
          </p:nvPr>
        </p:nvSpPr>
        <p:spPr>
          <a:xfrm>
            <a:off x="12858247" y="8042205"/>
            <a:ext cx="3371625" cy="628297"/>
          </a:xfrm>
        </p:spPr>
        <p:txBody>
          <a:bodyPr/>
          <a:lstStyle>
            <a:lvl1pPr marL="0" indent="0" algn="ctr">
              <a:spcAft>
                <a:spcPts val="0"/>
              </a:spcAft>
              <a:buNone/>
              <a:defRPr sz="4370">
                <a:solidFill>
                  <a:srgbClr val="FFFFFF"/>
                </a:solidFill>
                <a:latin typeface="+mj-lt"/>
                <a:ea typeface="Bagoss Standard SemiBold" panose="020B0804060102020204" pitchFamily="34" charset="0"/>
                <a:cs typeface="Bagoss Standard SemiBold" panose="020B0804060102020204" pitchFamily="34" charset="0"/>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[Getal]</a:t>
            </a:r>
          </a:p>
          <a:p>
            <a:pPr lvl="0"/>
            <a:r>
              <a:rPr lang="nl-NL"/>
              <a:t>JU-LEVEL1=Standaard</a:t>
            </a:r>
          </a:p>
        </p:txBody>
      </p:sp>
    </p:spTree>
    <p:extLst>
      <p:ext uri="{BB962C8B-B14F-4D97-AF65-F5344CB8AC3E}">
        <p14:creationId xmlns:p14="http://schemas.microsoft.com/office/powerpoint/2010/main" val="1484140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5" name="01_Title 1 (JU-Free)">
            <a:extLst>
              <a:ext uri="{FF2B5EF4-FFF2-40B4-BE49-F238E27FC236}">
                <a16:creationId xmlns:a16="http://schemas.microsoft.com/office/drawing/2014/main" id="{D81C566B-1187-48F0-B355-4BEF9806C590}"/>
              </a:ext>
            </a:extLst>
          </p:cNvPr>
          <p:cNvSpPr>
            <a:spLocks noGrp="1"/>
          </p:cNvSpPr>
          <p:nvPr>
            <p:ph type="title" hasCustomPrompt="1"/>
          </p:nvPr>
        </p:nvSpPr>
        <p:spPr/>
        <p:txBody>
          <a:bodyPr/>
          <a:lstStyle>
            <a:lvl1pPr>
              <a:defRPr/>
            </a:lvl1pPr>
          </a:lstStyle>
          <a:p>
            <a:r>
              <a:rPr lang="nl-NL"/>
              <a:t>[Titel]</a:t>
            </a:r>
            <a:endParaRPr lang="de-DE"/>
          </a:p>
        </p:txBody>
      </p:sp>
      <p:sp>
        <p:nvSpPr>
          <p:cNvPr id="3" name="02_Frame content 2 [PHJU] (JU-Free)"/>
          <p:cNvSpPr>
            <a:spLocks noGrp="1"/>
          </p:cNvSpPr>
          <p:nvPr>
            <p:ph sz="half" idx="1" hasCustomPrompt="1"/>
          </p:nvPr>
        </p:nvSpPr>
        <p:spPr>
          <a:xfrm>
            <a:off x="1214623" y="2240927"/>
            <a:ext cx="8481417" cy="8125977"/>
          </a:xfrm>
        </p:spPr>
        <p:txBody>
          <a:bodyPr/>
          <a:lstStyle/>
          <a:p>
            <a:pPr lvl="0"/>
            <a:r>
              <a:rPr lang="nl-NL"/>
              <a:t>[Typ tekst of klik op een pictogram om een object in te voegen]</a:t>
            </a:r>
          </a:p>
        </p:txBody>
      </p:sp>
      <p:sp>
        <p:nvSpPr>
          <p:cNvPr id="4" name="03_Frame content 3 [PHJU] (JU-Free)"/>
          <p:cNvSpPr>
            <a:spLocks noGrp="1"/>
          </p:cNvSpPr>
          <p:nvPr>
            <p:ph sz="half" idx="2" hasCustomPrompt="1"/>
          </p:nvPr>
        </p:nvSpPr>
        <p:spPr>
          <a:xfrm>
            <a:off x="10408060" y="2240927"/>
            <a:ext cx="8502359" cy="8125977"/>
          </a:xfrm>
        </p:spPr>
        <p:txBody>
          <a:bodyPr/>
          <a:lstStyle/>
          <a:p>
            <a:pPr lvl="0"/>
            <a:r>
              <a:rPr lang="nl-NL"/>
              <a:t>[Typ tekst of klik op een pictogram om een object in te voegen]</a:t>
            </a:r>
          </a:p>
        </p:txBody>
      </p:sp>
      <p:sp>
        <p:nvSpPr>
          <p:cNvPr id="13" name="04_Slide Number Placeholder 4 (JU-Free)">
            <a:extLst>
              <a:ext uri="{FF2B5EF4-FFF2-40B4-BE49-F238E27FC236}">
                <a16:creationId xmlns:a16="http://schemas.microsoft.com/office/drawing/2014/main" id="{1A2BE444-CFA1-6F15-B375-3FDB8A8D4B71}"/>
              </a:ext>
            </a:extLst>
          </p:cNvPr>
          <p:cNvSpPr>
            <a:spLocks noGrp="1"/>
          </p:cNvSpPr>
          <p:nvPr>
            <p:ph type="sldNum" sz="quarter" idx="12"/>
          </p:nvPr>
        </p:nvSpPr>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167951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01_Title 1 (JU-Free)"/>
          <p:cNvSpPr>
            <a:spLocks noGrp="1"/>
          </p:cNvSpPr>
          <p:nvPr>
            <p:ph type="title" hasCustomPrompt="1"/>
          </p:nvPr>
        </p:nvSpPr>
        <p:spPr/>
        <p:txBody>
          <a:bodyPr/>
          <a:lstStyle/>
          <a:p>
            <a:r>
              <a:rPr lang="nl-NL"/>
              <a:t>[Titel]</a:t>
            </a:r>
          </a:p>
        </p:txBody>
      </p:sp>
      <p:sp>
        <p:nvSpPr>
          <p:cNvPr id="11" name="02_Slide Number Placeholder 2 (JU-Free)">
            <a:extLst>
              <a:ext uri="{FF2B5EF4-FFF2-40B4-BE49-F238E27FC236}">
                <a16:creationId xmlns:a16="http://schemas.microsoft.com/office/drawing/2014/main" id="{91F22BA7-9A15-95BC-F71C-830B122408DC}"/>
              </a:ext>
            </a:extLst>
          </p:cNvPr>
          <p:cNvSpPr>
            <a:spLocks noGrp="1"/>
          </p:cNvSpPr>
          <p:nvPr>
            <p:ph type="sldNum" sz="quarter" idx="12"/>
          </p:nvPr>
        </p:nvSpPr>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16429359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0" name="01_Slide Number Placeholder 1 (JU-Free)">
            <a:extLst>
              <a:ext uri="{FF2B5EF4-FFF2-40B4-BE49-F238E27FC236}">
                <a16:creationId xmlns:a16="http://schemas.microsoft.com/office/drawing/2014/main" id="{F6D83872-A679-797D-88E8-861BBBE25716}"/>
              </a:ext>
            </a:extLst>
          </p:cNvPr>
          <p:cNvSpPr>
            <a:spLocks noGrp="1"/>
          </p:cNvSpPr>
          <p:nvPr>
            <p:ph type="sldNum" sz="quarter" idx="12"/>
          </p:nvPr>
        </p:nvSpPr>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282541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accent3"/>
        </a:solidFill>
        <a:effectLst/>
      </p:bgPr>
    </p:bg>
    <p:spTree>
      <p:nvGrpSpPr>
        <p:cNvPr id="1" name=""/>
        <p:cNvGrpSpPr/>
        <p:nvPr/>
      </p:nvGrpSpPr>
      <p:grpSpPr>
        <a:xfrm>
          <a:off x="0" y="0"/>
          <a:ext cx="0" cy="0"/>
          <a:chOff x="0" y="0"/>
          <a:chExt cx="0" cy="0"/>
        </a:xfrm>
      </p:grpSpPr>
      <p:sp>
        <p:nvSpPr>
          <p:cNvPr id="13" name="01_Slide Number Placeholder 1 (JU-Free)">
            <a:extLst>
              <a:ext uri="{FF2B5EF4-FFF2-40B4-BE49-F238E27FC236}">
                <a16:creationId xmlns:a16="http://schemas.microsoft.com/office/drawing/2014/main" id="{7BA212EA-77D1-084A-1053-C7D1DE6EE536}"/>
              </a:ext>
            </a:extLst>
          </p:cNvPr>
          <p:cNvSpPr>
            <a:spLocks noGrp="1"/>
          </p:cNvSpPr>
          <p:nvPr>
            <p:ph type="sldNum" sz="quarter" idx="20"/>
          </p:nvPr>
        </p:nvSpPr>
        <p:spPr/>
        <p:txBody>
          <a:bodyPr/>
          <a:lstStyle>
            <a:lvl1pPr>
              <a:defRPr>
                <a:solidFill>
                  <a:schemeClr val="accent1"/>
                </a:solidFill>
              </a:defRPr>
            </a:lvl1pPr>
          </a:lstStyle>
          <a:p>
            <a:fld id="{8F18802B-E4C7-4B2D-B37A-6B7CC3C134EA}" type="slidenum">
              <a:rPr lang="nl-NL" smtClean="0"/>
              <a:pPr/>
              <a:t>‹nr.›</a:t>
            </a:fld>
            <a:endParaRPr lang="nl-NL"/>
          </a:p>
        </p:txBody>
      </p:sp>
      <p:sp>
        <p:nvSpPr>
          <p:cNvPr id="6" name="02_Frame text 2 [PHJU] (JU-Free)">
            <a:extLst>
              <a:ext uri="{FF2B5EF4-FFF2-40B4-BE49-F238E27FC236}">
                <a16:creationId xmlns:a16="http://schemas.microsoft.com/office/drawing/2014/main" id="{90DC1691-B549-28CB-7F82-A8BC4561BB82}"/>
              </a:ext>
            </a:extLst>
          </p:cNvPr>
          <p:cNvSpPr>
            <a:spLocks noGrp="1"/>
          </p:cNvSpPr>
          <p:nvPr>
            <p:ph type="body" sz="quarter" idx="11" hasCustomPrompt="1"/>
          </p:nvPr>
        </p:nvSpPr>
        <p:spPr>
          <a:xfrm>
            <a:off x="10156759" y="942446"/>
            <a:ext cx="3622926" cy="2324700"/>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5" name="03_Frame text 3 [PHJU] (JU-Free)">
            <a:extLst>
              <a:ext uri="{FF2B5EF4-FFF2-40B4-BE49-F238E27FC236}">
                <a16:creationId xmlns:a16="http://schemas.microsoft.com/office/drawing/2014/main" id="{8FDCFB25-A607-74FD-15B0-CCC7B6CA50CD}"/>
              </a:ext>
            </a:extLst>
          </p:cNvPr>
          <p:cNvSpPr>
            <a:spLocks noGrp="1"/>
          </p:cNvSpPr>
          <p:nvPr>
            <p:ph type="body" sz="quarter" idx="22" hasCustomPrompt="1"/>
          </p:nvPr>
        </p:nvSpPr>
        <p:spPr>
          <a:xfrm>
            <a:off x="14868657" y="942446"/>
            <a:ext cx="4146471" cy="1717346"/>
          </a:xfrm>
        </p:spPr>
        <p:txBody>
          <a:bodyPr/>
          <a:lstStyle>
            <a:lvl1pPr marL="0" indent="0">
              <a:spcAft>
                <a:spcPts val="0"/>
              </a:spcAft>
              <a:buNone/>
              <a:defRPr sz="2391">
                <a:solidFill>
                  <a:schemeClr val="accent1"/>
                </a:solidFill>
              </a:defRPr>
            </a:lvl1pPr>
            <a:lvl2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2pPr>
            <a:lvl3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3pPr>
            <a:lvl4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4pPr>
            <a:lvl5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5pPr>
            <a:lvl6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6pPr>
            <a:lvl7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7pPr>
            <a:lvl8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8pPr>
            <a:lvl9pPr marL="0" marR="0" indent="0" algn="l" fontAlgn="auto">
              <a:lnSpc>
                <a:spcPct val="95000"/>
              </a:lnSpc>
              <a:spcBef>
                <a:spcPts val="0"/>
              </a:spcBef>
              <a:spcAft>
                <a:spcPts val="0"/>
              </a:spcAft>
              <a:buFontTx/>
              <a:buNone/>
              <a:defRPr kumimoji="0" sz="2391" b="0" i="0" u="none" baseline="0">
                <a:solidFill>
                  <a:schemeClr val="accent1">
                    <a:lumMod val="100000"/>
                  </a:schemeClr>
                </a:solidFill>
                <a:latin typeface="Bagoss Standard" panose="020B0504060102020204" pitchFamily="34" charset="0"/>
              </a:defRPr>
            </a:lvl9pPr>
          </a:lstStyle>
          <a:p>
            <a:pPr lvl="0"/>
            <a:r>
              <a:rPr lang="nl-NL"/>
              <a:t>[Tekst]</a:t>
            </a:r>
          </a:p>
          <a:p>
            <a:pPr lvl="0"/>
            <a:r>
              <a:rPr lang="nl-NL"/>
              <a:t>JU-LEVEL1=Standaard</a:t>
            </a:r>
          </a:p>
        </p:txBody>
      </p:sp>
      <p:sp>
        <p:nvSpPr>
          <p:cNvPr id="12" name="04_Placeholder 4 [PHJU] (JU-Free)">
            <a:extLst>
              <a:ext uri="{FF2B5EF4-FFF2-40B4-BE49-F238E27FC236}">
                <a16:creationId xmlns:a16="http://schemas.microsoft.com/office/drawing/2014/main" id="{073E9AB6-D046-8DA9-13C8-9837ABA68BCC}"/>
              </a:ext>
            </a:extLst>
          </p:cNvPr>
          <p:cNvSpPr>
            <a:spLocks noGrp="1"/>
          </p:cNvSpPr>
          <p:nvPr>
            <p:ph type="body" sz="quarter" idx="28" hasCustomPrompt="1"/>
          </p:nvPr>
        </p:nvSpPr>
        <p:spPr>
          <a:xfrm>
            <a:off x="1214623" y="8042206"/>
            <a:ext cx="9419770" cy="2515603"/>
          </a:xfrm>
        </p:spPr>
        <p:txBody>
          <a:bodyPr anchor="b"/>
          <a:lstStyle>
            <a:lvl1pPr marL="0" indent="0" algn="l">
              <a:spcAft>
                <a:spcPts val="0"/>
              </a:spcAft>
              <a:buNone/>
              <a:defRPr lang="nl-NL" sz="8657" b="1" kern="1200" dirty="0" smtClean="0">
                <a:solidFill>
                  <a:schemeClr val="accent1"/>
                </a:solidFill>
                <a:latin typeface="+mj-lt"/>
                <a:ea typeface="+mj-ea"/>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
        <p:nvSpPr>
          <p:cNvPr id="14" name="05_Frame 5 (JU-Free)">
            <a:extLst>
              <a:ext uri="{FF2B5EF4-FFF2-40B4-BE49-F238E27FC236}">
                <a16:creationId xmlns:a16="http://schemas.microsoft.com/office/drawing/2014/main" id="{217CE87D-84A8-FE2C-AB99-62EC3065EAC0}"/>
              </a:ext>
            </a:extLst>
          </p:cNvPr>
          <p:cNvSpPr>
            <a:spLocks noGrp="1"/>
          </p:cNvSpPr>
          <p:nvPr userDrawn="1">
            <p:ph type="body" idx="1000" hasCustomPrompt="1"/>
          </p:nvPr>
        </p:nvSpPr>
        <p:spPr bwMode="auto">
          <a:xfrm>
            <a:off x="14169726" y="1696403"/>
            <a:ext cx="209418" cy="209432"/>
          </a:xfrm>
          <a:custGeom>
            <a:avLst/>
            <a:gdLst>
              <a:gd name="T0" fmla="*/ 331 w 400"/>
              <a:gd name="T1" fmla="*/ 93 h 400"/>
              <a:gd name="T2" fmla="*/ 307 w 400"/>
              <a:gd name="T3" fmla="*/ 117 h 400"/>
              <a:gd name="T4" fmla="*/ 283 w 400"/>
              <a:gd name="T5" fmla="*/ 93 h 400"/>
              <a:gd name="T6" fmla="*/ 307 w 400"/>
              <a:gd name="T7" fmla="*/ 69 h 400"/>
              <a:gd name="T8" fmla="*/ 331 w 400"/>
              <a:gd name="T9" fmla="*/ 93 h 400"/>
              <a:gd name="T10" fmla="*/ 200 w 400"/>
              <a:gd name="T11" fmla="*/ 267 h 400"/>
              <a:gd name="T12" fmla="*/ 133 w 400"/>
              <a:gd name="T13" fmla="*/ 200 h 400"/>
              <a:gd name="T14" fmla="*/ 200 w 400"/>
              <a:gd name="T15" fmla="*/ 133 h 400"/>
              <a:gd name="T16" fmla="*/ 267 w 400"/>
              <a:gd name="T17" fmla="*/ 200 h 400"/>
              <a:gd name="T18" fmla="*/ 200 w 400"/>
              <a:gd name="T19" fmla="*/ 267 h 400"/>
              <a:gd name="T20" fmla="*/ 200 w 400"/>
              <a:gd name="T21" fmla="*/ 97 h 400"/>
              <a:gd name="T22" fmla="*/ 97 w 400"/>
              <a:gd name="T23" fmla="*/ 200 h 400"/>
              <a:gd name="T24" fmla="*/ 200 w 400"/>
              <a:gd name="T25" fmla="*/ 303 h 400"/>
              <a:gd name="T26" fmla="*/ 303 w 400"/>
              <a:gd name="T27" fmla="*/ 200 h 400"/>
              <a:gd name="T28" fmla="*/ 200 w 400"/>
              <a:gd name="T29" fmla="*/ 97 h 400"/>
              <a:gd name="T30" fmla="*/ 363 w 400"/>
              <a:gd name="T31" fmla="*/ 281 h 400"/>
              <a:gd name="T32" fmla="*/ 356 w 400"/>
              <a:gd name="T33" fmla="*/ 318 h 400"/>
              <a:gd name="T34" fmla="*/ 318 w 400"/>
              <a:gd name="T35" fmla="*/ 356 h 400"/>
              <a:gd name="T36" fmla="*/ 281 w 400"/>
              <a:gd name="T37" fmla="*/ 363 h 400"/>
              <a:gd name="T38" fmla="*/ 200 w 400"/>
              <a:gd name="T39" fmla="*/ 364 h 400"/>
              <a:gd name="T40" fmla="*/ 119 w 400"/>
              <a:gd name="T41" fmla="*/ 363 h 400"/>
              <a:gd name="T42" fmla="*/ 82 w 400"/>
              <a:gd name="T43" fmla="*/ 356 h 400"/>
              <a:gd name="T44" fmla="*/ 59 w 400"/>
              <a:gd name="T45" fmla="*/ 341 h 400"/>
              <a:gd name="T46" fmla="*/ 44 w 400"/>
              <a:gd name="T47" fmla="*/ 318 h 400"/>
              <a:gd name="T48" fmla="*/ 37 w 400"/>
              <a:gd name="T49" fmla="*/ 281 h 400"/>
              <a:gd name="T50" fmla="*/ 36 w 400"/>
              <a:gd name="T51" fmla="*/ 200 h 400"/>
              <a:gd name="T52" fmla="*/ 37 w 400"/>
              <a:gd name="T53" fmla="*/ 119 h 400"/>
              <a:gd name="T54" fmla="*/ 44 w 400"/>
              <a:gd name="T55" fmla="*/ 82 h 400"/>
              <a:gd name="T56" fmla="*/ 59 w 400"/>
              <a:gd name="T57" fmla="*/ 59 h 400"/>
              <a:gd name="T58" fmla="*/ 82 w 400"/>
              <a:gd name="T59" fmla="*/ 44 h 400"/>
              <a:gd name="T60" fmla="*/ 119 w 400"/>
              <a:gd name="T61" fmla="*/ 37 h 400"/>
              <a:gd name="T62" fmla="*/ 200 w 400"/>
              <a:gd name="T63" fmla="*/ 36 h 400"/>
              <a:gd name="T64" fmla="*/ 281 w 400"/>
              <a:gd name="T65" fmla="*/ 37 h 400"/>
              <a:gd name="T66" fmla="*/ 318 w 400"/>
              <a:gd name="T67" fmla="*/ 44 h 400"/>
              <a:gd name="T68" fmla="*/ 341 w 400"/>
              <a:gd name="T69" fmla="*/ 59 h 400"/>
              <a:gd name="T70" fmla="*/ 356 w 400"/>
              <a:gd name="T71" fmla="*/ 82 h 400"/>
              <a:gd name="T72" fmla="*/ 363 w 400"/>
              <a:gd name="T73" fmla="*/ 119 h 400"/>
              <a:gd name="T74" fmla="*/ 364 w 400"/>
              <a:gd name="T75" fmla="*/ 200 h 400"/>
              <a:gd name="T76" fmla="*/ 363 w 400"/>
              <a:gd name="T77" fmla="*/ 281 h 400"/>
              <a:gd name="T78" fmla="*/ 399 w 400"/>
              <a:gd name="T79" fmla="*/ 118 h 400"/>
              <a:gd name="T80" fmla="*/ 390 w 400"/>
              <a:gd name="T81" fmla="*/ 69 h 400"/>
              <a:gd name="T82" fmla="*/ 367 w 400"/>
              <a:gd name="T83" fmla="*/ 34 h 400"/>
              <a:gd name="T84" fmla="*/ 331 w 400"/>
              <a:gd name="T85" fmla="*/ 10 h 400"/>
              <a:gd name="T86" fmla="*/ 283 w 400"/>
              <a:gd name="T87" fmla="*/ 1 h 400"/>
              <a:gd name="T88" fmla="*/ 200 w 400"/>
              <a:gd name="T89" fmla="*/ 0 h 400"/>
              <a:gd name="T90" fmla="*/ 118 w 400"/>
              <a:gd name="T91" fmla="*/ 1 h 400"/>
              <a:gd name="T92" fmla="*/ 69 w 400"/>
              <a:gd name="T93" fmla="*/ 10 h 400"/>
              <a:gd name="T94" fmla="*/ 34 w 400"/>
              <a:gd name="T95" fmla="*/ 34 h 400"/>
              <a:gd name="T96" fmla="*/ 11 w 400"/>
              <a:gd name="T97" fmla="*/ 69 h 400"/>
              <a:gd name="T98" fmla="*/ 1 w 400"/>
              <a:gd name="T99" fmla="*/ 118 h 400"/>
              <a:gd name="T100" fmla="*/ 0 w 400"/>
              <a:gd name="T101" fmla="*/ 200 h 400"/>
              <a:gd name="T102" fmla="*/ 1 w 400"/>
              <a:gd name="T103" fmla="*/ 282 h 400"/>
              <a:gd name="T104" fmla="*/ 11 w 400"/>
              <a:gd name="T105" fmla="*/ 331 h 400"/>
              <a:gd name="T106" fmla="*/ 34 w 400"/>
              <a:gd name="T107" fmla="*/ 366 h 400"/>
              <a:gd name="T108" fmla="*/ 69 w 400"/>
              <a:gd name="T109" fmla="*/ 390 h 400"/>
              <a:gd name="T110" fmla="*/ 118 w 400"/>
              <a:gd name="T111" fmla="*/ 399 h 400"/>
              <a:gd name="T112" fmla="*/ 200 w 400"/>
              <a:gd name="T113" fmla="*/ 400 h 400"/>
              <a:gd name="T114" fmla="*/ 283 w 400"/>
              <a:gd name="T115" fmla="*/ 399 h 400"/>
              <a:gd name="T116" fmla="*/ 331 w 400"/>
              <a:gd name="T117" fmla="*/ 390 h 400"/>
              <a:gd name="T118" fmla="*/ 390 w 400"/>
              <a:gd name="T119" fmla="*/ 331 h 400"/>
              <a:gd name="T120" fmla="*/ 399 w 400"/>
              <a:gd name="T121" fmla="*/ 282 h 400"/>
              <a:gd name="T122" fmla="*/ 400 w 400"/>
              <a:gd name="T123" fmla="*/ 200 h 400"/>
              <a:gd name="T124" fmla="*/ 399 w 400"/>
              <a:gd name="T125" fmla="*/ 118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 h="400">
                <a:moveTo>
                  <a:pt x="331" y="93"/>
                </a:moveTo>
                <a:cubicBezTo>
                  <a:pt x="331" y="106"/>
                  <a:pt x="320" y="117"/>
                  <a:pt x="307" y="117"/>
                </a:cubicBezTo>
                <a:cubicBezTo>
                  <a:pt x="294" y="117"/>
                  <a:pt x="283" y="106"/>
                  <a:pt x="283" y="93"/>
                </a:cubicBezTo>
                <a:cubicBezTo>
                  <a:pt x="283" y="80"/>
                  <a:pt x="294" y="69"/>
                  <a:pt x="307" y="69"/>
                </a:cubicBezTo>
                <a:cubicBezTo>
                  <a:pt x="320" y="69"/>
                  <a:pt x="331" y="80"/>
                  <a:pt x="331" y="93"/>
                </a:cubicBezTo>
                <a:moveTo>
                  <a:pt x="200" y="267"/>
                </a:moveTo>
                <a:cubicBezTo>
                  <a:pt x="163" y="267"/>
                  <a:pt x="133" y="237"/>
                  <a:pt x="133" y="200"/>
                </a:cubicBezTo>
                <a:cubicBezTo>
                  <a:pt x="133" y="163"/>
                  <a:pt x="163" y="133"/>
                  <a:pt x="200" y="133"/>
                </a:cubicBezTo>
                <a:cubicBezTo>
                  <a:pt x="237" y="133"/>
                  <a:pt x="267" y="163"/>
                  <a:pt x="267" y="200"/>
                </a:cubicBezTo>
                <a:cubicBezTo>
                  <a:pt x="267" y="237"/>
                  <a:pt x="237" y="267"/>
                  <a:pt x="200" y="267"/>
                </a:cubicBezTo>
                <a:moveTo>
                  <a:pt x="200" y="97"/>
                </a:moveTo>
                <a:cubicBezTo>
                  <a:pt x="143" y="97"/>
                  <a:pt x="97" y="143"/>
                  <a:pt x="97" y="200"/>
                </a:cubicBezTo>
                <a:cubicBezTo>
                  <a:pt x="97" y="257"/>
                  <a:pt x="143" y="303"/>
                  <a:pt x="200" y="303"/>
                </a:cubicBezTo>
                <a:cubicBezTo>
                  <a:pt x="257" y="303"/>
                  <a:pt x="303" y="257"/>
                  <a:pt x="303" y="200"/>
                </a:cubicBezTo>
                <a:cubicBezTo>
                  <a:pt x="303" y="143"/>
                  <a:pt x="257" y="97"/>
                  <a:pt x="200" y="97"/>
                </a:cubicBezTo>
                <a:moveTo>
                  <a:pt x="363" y="281"/>
                </a:moveTo>
                <a:cubicBezTo>
                  <a:pt x="363" y="293"/>
                  <a:pt x="360" y="306"/>
                  <a:pt x="356" y="318"/>
                </a:cubicBezTo>
                <a:cubicBezTo>
                  <a:pt x="349" y="335"/>
                  <a:pt x="335" y="349"/>
                  <a:pt x="318" y="356"/>
                </a:cubicBezTo>
                <a:cubicBezTo>
                  <a:pt x="306" y="360"/>
                  <a:pt x="294" y="363"/>
                  <a:pt x="281" y="363"/>
                </a:cubicBezTo>
                <a:cubicBezTo>
                  <a:pt x="260" y="364"/>
                  <a:pt x="253" y="364"/>
                  <a:pt x="200" y="364"/>
                </a:cubicBezTo>
                <a:cubicBezTo>
                  <a:pt x="147" y="364"/>
                  <a:pt x="140" y="364"/>
                  <a:pt x="119" y="363"/>
                </a:cubicBezTo>
                <a:cubicBezTo>
                  <a:pt x="107" y="363"/>
                  <a:pt x="94" y="360"/>
                  <a:pt x="82" y="356"/>
                </a:cubicBezTo>
                <a:cubicBezTo>
                  <a:pt x="73" y="353"/>
                  <a:pt x="66" y="348"/>
                  <a:pt x="59" y="341"/>
                </a:cubicBezTo>
                <a:cubicBezTo>
                  <a:pt x="52" y="334"/>
                  <a:pt x="47" y="327"/>
                  <a:pt x="44" y="318"/>
                </a:cubicBezTo>
                <a:cubicBezTo>
                  <a:pt x="40" y="306"/>
                  <a:pt x="37" y="293"/>
                  <a:pt x="37" y="281"/>
                </a:cubicBezTo>
                <a:cubicBezTo>
                  <a:pt x="36" y="260"/>
                  <a:pt x="36" y="253"/>
                  <a:pt x="36" y="200"/>
                </a:cubicBezTo>
                <a:cubicBezTo>
                  <a:pt x="36" y="147"/>
                  <a:pt x="36" y="140"/>
                  <a:pt x="37" y="119"/>
                </a:cubicBezTo>
                <a:cubicBezTo>
                  <a:pt x="37" y="106"/>
                  <a:pt x="40" y="94"/>
                  <a:pt x="44" y="82"/>
                </a:cubicBezTo>
                <a:cubicBezTo>
                  <a:pt x="47" y="73"/>
                  <a:pt x="52" y="65"/>
                  <a:pt x="59" y="59"/>
                </a:cubicBezTo>
                <a:cubicBezTo>
                  <a:pt x="66" y="52"/>
                  <a:pt x="73" y="47"/>
                  <a:pt x="82" y="44"/>
                </a:cubicBezTo>
                <a:cubicBezTo>
                  <a:pt x="94" y="40"/>
                  <a:pt x="107" y="37"/>
                  <a:pt x="119" y="37"/>
                </a:cubicBezTo>
                <a:cubicBezTo>
                  <a:pt x="140" y="36"/>
                  <a:pt x="147" y="36"/>
                  <a:pt x="200" y="36"/>
                </a:cubicBezTo>
                <a:cubicBezTo>
                  <a:pt x="253" y="36"/>
                  <a:pt x="260" y="36"/>
                  <a:pt x="281" y="37"/>
                </a:cubicBezTo>
                <a:cubicBezTo>
                  <a:pt x="294" y="37"/>
                  <a:pt x="306" y="40"/>
                  <a:pt x="318" y="44"/>
                </a:cubicBezTo>
                <a:cubicBezTo>
                  <a:pt x="327" y="47"/>
                  <a:pt x="335" y="52"/>
                  <a:pt x="341" y="59"/>
                </a:cubicBezTo>
                <a:cubicBezTo>
                  <a:pt x="348" y="65"/>
                  <a:pt x="353" y="73"/>
                  <a:pt x="356" y="82"/>
                </a:cubicBezTo>
                <a:cubicBezTo>
                  <a:pt x="360" y="94"/>
                  <a:pt x="363" y="106"/>
                  <a:pt x="363" y="119"/>
                </a:cubicBezTo>
                <a:cubicBezTo>
                  <a:pt x="364" y="140"/>
                  <a:pt x="364" y="147"/>
                  <a:pt x="364" y="200"/>
                </a:cubicBezTo>
                <a:cubicBezTo>
                  <a:pt x="364" y="253"/>
                  <a:pt x="364" y="260"/>
                  <a:pt x="363" y="281"/>
                </a:cubicBezTo>
                <a:moveTo>
                  <a:pt x="399" y="118"/>
                </a:moveTo>
                <a:cubicBezTo>
                  <a:pt x="399" y="101"/>
                  <a:pt x="395" y="85"/>
                  <a:pt x="390" y="69"/>
                </a:cubicBezTo>
                <a:cubicBezTo>
                  <a:pt x="385" y="56"/>
                  <a:pt x="377" y="44"/>
                  <a:pt x="367" y="34"/>
                </a:cubicBezTo>
                <a:cubicBezTo>
                  <a:pt x="357" y="23"/>
                  <a:pt x="344" y="16"/>
                  <a:pt x="331" y="10"/>
                </a:cubicBezTo>
                <a:cubicBezTo>
                  <a:pt x="316" y="5"/>
                  <a:pt x="299" y="2"/>
                  <a:pt x="283" y="1"/>
                </a:cubicBezTo>
                <a:cubicBezTo>
                  <a:pt x="261" y="0"/>
                  <a:pt x="254" y="0"/>
                  <a:pt x="200" y="0"/>
                </a:cubicBezTo>
                <a:cubicBezTo>
                  <a:pt x="146" y="0"/>
                  <a:pt x="139" y="0"/>
                  <a:pt x="118" y="1"/>
                </a:cubicBezTo>
                <a:cubicBezTo>
                  <a:pt x="101" y="2"/>
                  <a:pt x="85" y="5"/>
                  <a:pt x="69" y="10"/>
                </a:cubicBezTo>
                <a:cubicBezTo>
                  <a:pt x="56" y="16"/>
                  <a:pt x="44" y="23"/>
                  <a:pt x="34" y="34"/>
                </a:cubicBezTo>
                <a:cubicBezTo>
                  <a:pt x="23" y="44"/>
                  <a:pt x="16" y="56"/>
                  <a:pt x="11" y="69"/>
                </a:cubicBezTo>
                <a:cubicBezTo>
                  <a:pt x="5" y="85"/>
                  <a:pt x="2" y="101"/>
                  <a:pt x="1" y="118"/>
                </a:cubicBezTo>
                <a:cubicBezTo>
                  <a:pt x="0" y="139"/>
                  <a:pt x="0" y="146"/>
                  <a:pt x="0" y="200"/>
                </a:cubicBezTo>
                <a:cubicBezTo>
                  <a:pt x="0" y="254"/>
                  <a:pt x="0" y="261"/>
                  <a:pt x="1" y="282"/>
                </a:cubicBezTo>
                <a:cubicBezTo>
                  <a:pt x="2" y="299"/>
                  <a:pt x="5" y="315"/>
                  <a:pt x="11" y="331"/>
                </a:cubicBezTo>
                <a:cubicBezTo>
                  <a:pt x="16" y="344"/>
                  <a:pt x="23" y="356"/>
                  <a:pt x="34" y="366"/>
                </a:cubicBezTo>
                <a:cubicBezTo>
                  <a:pt x="44" y="377"/>
                  <a:pt x="56" y="384"/>
                  <a:pt x="69" y="390"/>
                </a:cubicBezTo>
                <a:cubicBezTo>
                  <a:pt x="85" y="395"/>
                  <a:pt x="101" y="398"/>
                  <a:pt x="118" y="399"/>
                </a:cubicBezTo>
                <a:cubicBezTo>
                  <a:pt x="139" y="400"/>
                  <a:pt x="146" y="400"/>
                  <a:pt x="200" y="400"/>
                </a:cubicBezTo>
                <a:cubicBezTo>
                  <a:pt x="254" y="400"/>
                  <a:pt x="261" y="400"/>
                  <a:pt x="283" y="399"/>
                </a:cubicBezTo>
                <a:cubicBezTo>
                  <a:pt x="299" y="398"/>
                  <a:pt x="316" y="395"/>
                  <a:pt x="331" y="390"/>
                </a:cubicBezTo>
                <a:cubicBezTo>
                  <a:pt x="358" y="379"/>
                  <a:pt x="379" y="358"/>
                  <a:pt x="390" y="331"/>
                </a:cubicBezTo>
                <a:cubicBezTo>
                  <a:pt x="395" y="315"/>
                  <a:pt x="399" y="299"/>
                  <a:pt x="399" y="282"/>
                </a:cubicBezTo>
                <a:cubicBezTo>
                  <a:pt x="400" y="261"/>
                  <a:pt x="400" y="254"/>
                  <a:pt x="400" y="200"/>
                </a:cubicBezTo>
                <a:cubicBezTo>
                  <a:pt x="400" y="146"/>
                  <a:pt x="400" y="139"/>
                  <a:pt x="399" y="118"/>
                </a:cubicBezTo>
              </a:path>
            </a:pathLst>
          </a:custGeom>
          <a:solidFill>
            <a:srgbClr val="030369"/>
          </a:solidFill>
          <a:ln w="0" cap="flat" cmpd="sng" algn="ctr">
            <a:solidFill>
              <a:srgbClr val="030369">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5000"/>
              </a:lnSpc>
              <a:spcBef>
                <a:spcPts val="0"/>
              </a:spcBef>
              <a:spcAft>
                <a:spcPts val="3958"/>
              </a:spcAft>
              <a:buClr>
                <a:schemeClr val="accent2"/>
              </a:buClr>
              <a:buSzPct val="90000"/>
              <a:buFontTx/>
              <a:buNone/>
              <a:defRPr sz="544">
                <a:latin typeface="Arial" panose="020B0604020202020204" pitchFamily="34" charset="0"/>
              </a:defRPr>
            </a:lvl1pPr>
          </a:lstStyle>
          <a:p>
            <a:r>
              <a:rPr lang="nl-NL"/>
              <a:t> </a:t>
            </a:r>
          </a:p>
        </p:txBody>
      </p:sp>
      <p:sp>
        <p:nvSpPr>
          <p:cNvPr id="15" name="06_Frame 6 (JU-Free)">
            <a:extLst>
              <a:ext uri="{FF2B5EF4-FFF2-40B4-BE49-F238E27FC236}">
                <a16:creationId xmlns:a16="http://schemas.microsoft.com/office/drawing/2014/main" id="{51AB6D1A-4392-4B2E-6B96-C420F47A577F}"/>
              </a:ext>
            </a:extLst>
          </p:cNvPr>
          <p:cNvSpPr>
            <a:spLocks noGrp="1"/>
          </p:cNvSpPr>
          <p:nvPr userDrawn="1">
            <p:ph type="body" idx="1001" hasCustomPrompt="1"/>
          </p:nvPr>
        </p:nvSpPr>
        <p:spPr bwMode="auto">
          <a:xfrm>
            <a:off x="14127844" y="2018406"/>
            <a:ext cx="290568" cy="204197"/>
          </a:xfrm>
          <a:custGeom>
            <a:avLst/>
            <a:gdLst>
              <a:gd name="T0" fmla="*/ 357 w 554"/>
              <a:gd name="T1" fmla="*/ 201 h 388"/>
              <a:gd name="T2" fmla="*/ 232 w 554"/>
              <a:gd name="T3" fmla="*/ 270 h 388"/>
              <a:gd name="T4" fmla="*/ 222 w 554"/>
              <a:gd name="T5" fmla="*/ 263 h 388"/>
              <a:gd name="T6" fmla="*/ 222 w 554"/>
              <a:gd name="T7" fmla="*/ 122 h 388"/>
              <a:gd name="T8" fmla="*/ 232 w 554"/>
              <a:gd name="T9" fmla="*/ 115 h 388"/>
              <a:gd name="T10" fmla="*/ 358 w 554"/>
              <a:gd name="T11" fmla="*/ 187 h 388"/>
              <a:gd name="T12" fmla="*/ 357 w 554"/>
              <a:gd name="T13" fmla="*/ 201 h 388"/>
              <a:gd name="T14" fmla="*/ 554 w 554"/>
              <a:gd name="T15" fmla="*/ 121 h 388"/>
              <a:gd name="T16" fmla="*/ 433 w 554"/>
              <a:gd name="T17" fmla="*/ 0 h 388"/>
              <a:gd name="T18" fmla="*/ 121 w 554"/>
              <a:gd name="T19" fmla="*/ 0 h 388"/>
              <a:gd name="T20" fmla="*/ 0 w 554"/>
              <a:gd name="T21" fmla="*/ 121 h 388"/>
              <a:gd name="T22" fmla="*/ 0 w 554"/>
              <a:gd name="T23" fmla="*/ 268 h 388"/>
              <a:gd name="T24" fmla="*/ 121 w 554"/>
              <a:gd name="T25" fmla="*/ 388 h 388"/>
              <a:gd name="T26" fmla="*/ 433 w 554"/>
              <a:gd name="T27" fmla="*/ 388 h 388"/>
              <a:gd name="T28" fmla="*/ 554 w 554"/>
              <a:gd name="T29" fmla="*/ 268 h 388"/>
              <a:gd name="T30" fmla="*/ 554 w 554"/>
              <a:gd name="T31"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388">
                <a:moveTo>
                  <a:pt x="357" y="201"/>
                </a:moveTo>
                <a:cubicBezTo>
                  <a:pt x="232" y="270"/>
                  <a:pt x="232" y="270"/>
                  <a:pt x="232" y="270"/>
                </a:cubicBezTo>
                <a:cubicBezTo>
                  <a:pt x="227" y="273"/>
                  <a:pt x="222" y="269"/>
                  <a:pt x="222" y="263"/>
                </a:cubicBezTo>
                <a:cubicBezTo>
                  <a:pt x="222" y="122"/>
                  <a:pt x="222" y="122"/>
                  <a:pt x="222" y="122"/>
                </a:cubicBezTo>
                <a:cubicBezTo>
                  <a:pt x="222" y="116"/>
                  <a:pt x="227" y="112"/>
                  <a:pt x="232" y="115"/>
                </a:cubicBezTo>
                <a:cubicBezTo>
                  <a:pt x="358" y="187"/>
                  <a:pt x="358" y="187"/>
                  <a:pt x="358" y="187"/>
                </a:cubicBezTo>
                <a:cubicBezTo>
                  <a:pt x="363" y="190"/>
                  <a:pt x="362" y="198"/>
                  <a:pt x="357" y="201"/>
                </a:cubicBezTo>
                <a:moveTo>
                  <a:pt x="554" y="121"/>
                </a:moveTo>
                <a:cubicBezTo>
                  <a:pt x="554" y="54"/>
                  <a:pt x="500" y="0"/>
                  <a:pt x="433" y="0"/>
                </a:cubicBezTo>
                <a:cubicBezTo>
                  <a:pt x="121" y="0"/>
                  <a:pt x="121" y="0"/>
                  <a:pt x="121" y="0"/>
                </a:cubicBezTo>
                <a:cubicBezTo>
                  <a:pt x="54" y="0"/>
                  <a:pt x="0" y="54"/>
                  <a:pt x="0" y="121"/>
                </a:cubicBezTo>
                <a:cubicBezTo>
                  <a:pt x="0" y="268"/>
                  <a:pt x="0" y="268"/>
                  <a:pt x="0" y="268"/>
                </a:cubicBezTo>
                <a:cubicBezTo>
                  <a:pt x="0" y="334"/>
                  <a:pt x="54" y="388"/>
                  <a:pt x="121" y="388"/>
                </a:cubicBezTo>
                <a:cubicBezTo>
                  <a:pt x="433" y="388"/>
                  <a:pt x="433" y="388"/>
                  <a:pt x="433" y="388"/>
                </a:cubicBezTo>
                <a:cubicBezTo>
                  <a:pt x="500" y="388"/>
                  <a:pt x="554" y="334"/>
                  <a:pt x="554" y="268"/>
                </a:cubicBezTo>
                <a:lnTo>
                  <a:pt x="554" y="121"/>
                </a:lnTo>
                <a:close/>
              </a:path>
            </a:pathLst>
          </a:custGeom>
          <a:solidFill>
            <a:srgbClr val="030369"/>
          </a:solidFill>
          <a:ln w="0" cap="flat" cmpd="sng" algn="ctr">
            <a:solidFill>
              <a:srgbClr val="030369">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5000"/>
              </a:lnSpc>
              <a:spcBef>
                <a:spcPts val="0"/>
              </a:spcBef>
              <a:spcAft>
                <a:spcPts val="3958"/>
              </a:spcAft>
              <a:buClr>
                <a:schemeClr val="accent2"/>
              </a:buClr>
              <a:buSzPct val="90000"/>
              <a:buFontTx/>
              <a:buNone/>
              <a:defRPr sz="544">
                <a:latin typeface="Arial" panose="020B0604020202020204" pitchFamily="34" charset="0"/>
              </a:defRPr>
            </a:lvl1pPr>
          </a:lstStyle>
          <a:p>
            <a:r>
              <a:rPr lang="nl-NL"/>
              <a:t> </a:t>
            </a:r>
          </a:p>
        </p:txBody>
      </p:sp>
      <p:sp>
        <p:nvSpPr>
          <p:cNvPr id="16" name="07_Frame 7 (JU-Free)">
            <a:extLst>
              <a:ext uri="{FF2B5EF4-FFF2-40B4-BE49-F238E27FC236}">
                <a16:creationId xmlns:a16="http://schemas.microsoft.com/office/drawing/2014/main" id="{8D5BB728-664D-D645-F9B8-CD7F84602F15}"/>
              </a:ext>
            </a:extLst>
          </p:cNvPr>
          <p:cNvSpPr>
            <a:spLocks noGrp="1"/>
          </p:cNvSpPr>
          <p:nvPr userDrawn="1">
            <p:ph type="body" idx="1002" hasCustomPrompt="1"/>
          </p:nvPr>
        </p:nvSpPr>
        <p:spPr bwMode="auto">
          <a:xfrm>
            <a:off x="14151402" y="960772"/>
            <a:ext cx="243449" cy="240847"/>
          </a:xfrm>
          <a:custGeom>
            <a:avLst/>
            <a:gdLst>
              <a:gd name="T0" fmla="*/ 298 w 464"/>
              <a:gd name="T1" fmla="*/ 146 h 463"/>
              <a:gd name="T2" fmla="*/ 293 w 464"/>
              <a:gd name="T3" fmla="*/ 150 h 463"/>
              <a:gd name="T4" fmla="*/ 267 w 464"/>
              <a:gd name="T5" fmla="*/ 150 h 463"/>
              <a:gd name="T6" fmla="*/ 247 w 464"/>
              <a:gd name="T7" fmla="*/ 170 h 463"/>
              <a:gd name="T8" fmla="*/ 247 w 464"/>
              <a:gd name="T9" fmla="*/ 198 h 463"/>
              <a:gd name="T10" fmla="*/ 292 w 464"/>
              <a:gd name="T11" fmla="*/ 198 h 463"/>
              <a:gd name="T12" fmla="*/ 295 w 464"/>
              <a:gd name="T13" fmla="*/ 199 h 463"/>
              <a:gd name="T14" fmla="*/ 296 w 464"/>
              <a:gd name="T15" fmla="*/ 203 h 463"/>
              <a:gd name="T16" fmla="*/ 289 w 464"/>
              <a:gd name="T17" fmla="*/ 253 h 463"/>
              <a:gd name="T18" fmla="*/ 285 w 464"/>
              <a:gd name="T19" fmla="*/ 256 h 463"/>
              <a:gd name="T20" fmla="*/ 247 w 464"/>
              <a:gd name="T21" fmla="*/ 256 h 463"/>
              <a:gd name="T22" fmla="*/ 247 w 464"/>
              <a:gd name="T23" fmla="*/ 380 h 463"/>
              <a:gd name="T24" fmla="*/ 242 w 464"/>
              <a:gd name="T25" fmla="*/ 384 h 463"/>
              <a:gd name="T26" fmla="*/ 191 w 464"/>
              <a:gd name="T27" fmla="*/ 384 h 463"/>
              <a:gd name="T28" fmla="*/ 187 w 464"/>
              <a:gd name="T29" fmla="*/ 380 h 463"/>
              <a:gd name="T30" fmla="*/ 187 w 464"/>
              <a:gd name="T31" fmla="*/ 256 h 463"/>
              <a:gd name="T32" fmla="*/ 148 w 464"/>
              <a:gd name="T33" fmla="*/ 256 h 463"/>
              <a:gd name="T34" fmla="*/ 144 w 464"/>
              <a:gd name="T35" fmla="*/ 252 h 463"/>
              <a:gd name="T36" fmla="*/ 144 w 464"/>
              <a:gd name="T37" fmla="*/ 202 h 463"/>
              <a:gd name="T38" fmla="*/ 148 w 464"/>
              <a:gd name="T39" fmla="*/ 198 h 463"/>
              <a:gd name="T40" fmla="*/ 187 w 464"/>
              <a:gd name="T41" fmla="*/ 198 h 463"/>
              <a:gd name="T42" fmla="*/ 187 w 464"/>
              <a:gd name="T43" fmla="*/ 165 h 463"/>
              <a:gd name="T44" fmla="*/ 255 w 464"/>
              <a:gd name="T45" fmla="*/ 96 h 463"/>
              <a:gd name="T46" fmla="*/ 294 w 464"/>
              <a:gd name="T47" fmla="*/ 98 h 463"/>
              <a:gd name="T48" fmla="*/ 298 w 464"/>
              <a:gd name="T49" fmla="*/ 102 h 463"/>
              <a:gd name="T50" fmla="*/ 298 w 464"/>
              <a:gd name="T51" fmla="*/ 146 h 463"/>
              <a:gd name="T52" fmla="*/ 232 w 464"/>
              <a:gd name="T53" fmla="*/ 0 h 463"/>
              <a:gd name="T54" fmla="*/ 0 w 464"/>
              <a:gd name="T55" fmla="*/ 232 h 463"/>
              <a:gd name="T56" fmla="*/ 232 w 464"/>
              <a:gd name="T57" fmla="*/ 463 h 463"/>
              <a:gd name="T58" fmla="*/ 464 w 464"/>
              <a:gd name="T59" fmla="*/ 232 h 463"/>
              <a:gd name="T60" fmla="*/ 232 w 464"/>
              <a:gd name="T61"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4" h="463">
                <a:moveTo>
                  <a:pt x="298" y="146"/>
                </a:moveTo>
                <a:cubicBezTo>
                  <a:pt x="298" y="148"/>
                  <a:pt x="296" y="150"/>
                  <a:pt x="293" y="150"/>
                </a:cubicBezTo>
                <a:cubicBezTo>
                  <a:pt x="267" y="150"/>
                  <a:pt x="267" y="150"/>
                  <a:pt x="267" y="150"/>
                </a:cubicBezTo>
                <a:cubicBezTo>
                  <a:pt x="250" y="150"/>
                  <a:pt x="247" y="157"/>
                  <a:pt x="247" y="170"/>
                </a:cubicBezTo>
                <a:cubicBezTo>
                  <a:pt x="247" y="198"/>
                  <a:pt x="247" y="198"/>
                  <a:pt x="247" y="198"/>
                </a:cubicBezTo>
                <a:cubicBezTo>
                  <a:pt x="292" y="198"/>
                  <a:pt x="292" y="198"/>
                  <a:pt x="292" y="198"/>
                </a:cubicBezTo>
                <a:cubicBezTo>
                  <a:pt x="293" y="198"/>
                  <a:pt x="294" y="199"/>
                  <a:pt x="295" y="199"/>
                </a:cubicBezTo>
                <a:cubicBezTo>
                  <a:pt x="296" y="200"/>
                  <a:pt x="296" y="202"/>
                  <a:pt x="296" y="203"/>
                </a:cubicBezTo>
                <a:cubicBezTo>
                  <a:pt x="289" y="253"/>
                  <a:pt x="289" y="253"/>
                  <a:pt x="289" y="253"/>
                </a:cubicBezTo>
                <a:cubicBezTo>
                  <a:pt x="289" y="255"/>
                  <a:pt x="287" y="256"/>
                  <a:pt x="285" y="256"/>
                </a:cubicBezTo>
                <a:cubicBezTo>
                  <a:pt x="247" y="256"/>
                  <a:pt x="247" y="256"/>
                  <a:pt x="247" y="256"/>
                </a:cubicBezTo>
                <a:cubicBezTo>
                  <a:pt x="247" y="380"/>
                  <a:pt x="247" y="380"/>
                  <a:pt x="247" y="380"/>
                </a:cubicBezTo>
                <a:cubicBezTo>
                  <a:pt x="247" y="382"/>
                  <a:pt x="245" y="384"/>
                  <a:pt x="242" y="384"/>
                </a:cubicBezTo>
                <a:cubicBezTo>
                  <a:pt x="191" y="384"/>
                  <a:pt x="191" y="384"/>
                  <a:pt x="191" y="384"/>
                </a:cubicBezTo>
                <a:cubicBezTo>
                  <a:pt x="189" y="384"/>
                  <a:pt x="187" y="382"/>
                  <a:pt x="187" y="380"/>
                </a:cubicBezTo>
                <a:cubicBezTo>
                  <a:pt x="187" y="256"/>
                  <a:pt x="187" y="256"/>
                  <a:pt x="187" y="256"/>
                </a:cubicBezTo>
                <a:cubicBezTo>
                  <a:pt x="148" y="256"/>
                  <a:pt x="148" y="256"/>
                  <a:pt x="148" y="256"/>
                </a:cubicBezTo>
                <a:cubicBezTo>
                  <a:pt x="146" y="256"/>
                  <a:pt x="144" y="254"/>
                  <a:pt x="144" y="252"/>
                </a:cubicBezTo>
                <a:cubicBezTo>
                  <a:pt x="144" y="202"/>
                  <a:pt x="144" y="202"/>
                  <a:pt x="144" y="202"/>
                </a:cubicBezTo>
                <a:cubicBezTo>
                  <a:pt x="144" y="200"/>
                  <a:pt x="146" y="198"/>
                  <a:pt x="148" y="198"/>
                </a:cubicBezTo>
                <a:cubicBezTo>
                  <a:pt x="187" y="198"/>
                  <a:pt x="187" y="198"/>
                  <a:pt x="187" y="198"/>
                </a:cubicBezTo>
                <a:cubicBezTo>
                  <a:pt x="187" y="165"/>
                  <a:pt x="187" y="165"/>
                  <a:pt x="187" y="165"/>
                </a:cubicBezTo>
                <a:cubicBezTo>
                  <a:pt x="187" y="122"/>
                  <a:pt x="213" y="96"/>
                  <a:pt x="255" y="96"/>
                </a:cubicBezTo>
                <a:cubicBezTo>
                  <a:pt x="273" y="96"/>
                  <a:pt x="289" y="97"/>
                  <a:pt x="294" y="98"/>
                </a:cubicBezTo>
                <a:cubicBezTo>
                  <a:pt x="296" y="98"/>
                  <a:pt x="298" y="100"/>
                  <a:pt x="298" y="102"/>
                </a:cubicBezTo>
                <a:lnTo>
                  <a:pt x="298" y="146"/>
                </a:lnTo>
                <a:close/>
                <a:moveTo>
                  <a:pt x="232" y="0"/>
                </a:moveTo>
                <a:cubicBezTo>
                  <a:pt x="104" y="0"/>
                  <a:pt x="0" y="104"/>
                  <a:pt x="0" y="232"/>
                </a:cubicBezTo>
                <a:cubicBezTo>
                  <a:pt x="0" y="359"/>
                  <a:pt x="104" y="463"/>
                  <a:pt x="232" y="463"/>
                </a:cubicBezTo>
                <a:cubicBezTo>
                  <a:pt x="360" y="463"/>
                  <a:pt x="464" y="359"/>
                  <a:pt x="464" y="232"/>
                </a:cubicBezTo>
                <a:cubicBezTo>
                  <a:pt x="464" y="104"/>
                  <a:pt x="360" y="0"/>
                  <a:pt x="232" y="0"/>
                </a:cubicBezTo>
              </a:path>
            </a:pathLst>
          </a:custGeom>
          <a:solidFill>
            <a:srgbClr val="030369"/>
          </a:solidFill>
          <a:ln w="0" cap="flat" cmpd="sng" algn="ctr">
            <a:solidFill>
              <a:srgbClr val="030369">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5000"/>
              </a:lnSpc>
              <a:spcBef>
                <a:spcPts val="0"/>
              </a:spcBef>
              <a:spcAft>
                <a:spcPts val="3958"/>
              </a:spcAft>
              <a:buClr>
                <a:schemeClr val="accent2"/>
              </a:buClr>
              <a:buSzPct val="90000"/>
              <a:buFontTx/>
              <a:buNone/>
              <a:defRPr sz="544">
                <a:latin typeface="Arial" panose="020B0604020202020204" pitchFamily="34" charset="0"/>
              </a:defRPr>
            </a:lvl1pPr>
          </a:lstStyle>
          <a:p>
            <a:r>
              <a:rPr lang="nl-NL"/>
              <a:t> </a:t>
            </a:r>
          </a:p>
        </p:txBody>
      </p:sp>
      <p:sp>
        <p:nvSpPr>
          <p:cNvPr id="17" name="08_Frame 8 (JU-Free)">
            <a:extLst>
              <a:ext uri="{FF2B5EF4-FFF2-40B4-BE49-F238E27FC236}">
                <a16:creationId xmlns:a16="http://schemas.microsoft.com/office/drawing/2014/main" id="{D925DB0C-67EE-3392-DD11-579DA7F087F5}"/>
              </a:ext>
            </a:extLst>
          </p:cNvPr>
          <p:cNvSpPr>
            <a:spLocks noGrp="1"/>
          </p:cNvSpPr>
          <p:nvPr userDrawn="1">
            <p:ph type="body" idx="1003" hasCustomPrompt="1"/>
          </p:nvPr>
        </p:nvSpPr>
        <p:spPr bwMode="auto">
          <a:xfrm>
            <a:off x="14174963" y="1316808"/>
            <a:ext cx="196330" cy="204197"/>
          </a:xfrm>
          <a:custGeom>
            <a:avLst/>
            <a:gdLst>
              <a:gd name="T0" fmla="*/ 1 w 75"/>
              <a:gd name="T1" fmla="*/ 0 h 78"/>
              <a:gd name="T2" fmla="*/ 31 w 75"/>
              <a:gd name="T3" fmla="*/ 43 h 78"/>
              <a:gd name="T4" fmla="*/ 0 w 75"/>
              <a:gd name="T5" fmla="*/ 78 h 78"/>
              <a:gd name="T6" fmla="*/ 7 w 75"/>
              <a:gd name="T7" fmla="*/ 78 h 78"/>
              <a:gd name="T8" fmla="*/ 33 w 75"/>
              <a:gd name="T9" fmla="*/ 47 h 78"/>
              <a:gd name="T10" fmla="*/ 55 w 75"/>
              <a:gd name="T11" fmla="*/ 78 h 78"/>
              <a:gd name="T12" fmla="*/ 75 w 75"/>
              <a:gd name="T13" fmla="*/ 78 h 78"/>
              <a:gd name="T14" fmla="*/ 45 w 75"/>
              <a:gd name="T15" fmla="*/ 34 h 78"/>
              <a:gd name="T16" fmla="*/ 74 w 75"/>
              <a:gd name="T17" fmla="*/ 0 h 78"/>
              <a:gd name="T18" fmla="*/ 67 w 75"/>
              <a:gd name="T19" fmla="*/ 0 h 78"/>
              <a:gd name="T20" fmla="*/ 42 w 75"/>
              <a:gd name="T21" fmla="*/ 30 h 78"/>
              <a:gd name="T22" fmla="*/ 22 w 75"/>
              <a:gd name="T23" fmla="*/ 0 h 78"/>
              <a:gd name="T24" fmla="*/ 1 w 75"/>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78">
                <a:moveTo>
                  <a:pt x="1" y="0"/>
                </a:moveTo>
                <a:lnTo>
                  <a:pt x="31" y="43"/>
                </a:lnTo>
                <a:lnTo>
                  <a:pt x="0" y="78"/>
                </a:lnTo>
                <a:lnTo>
                  <a:pt x="7" y="78"/>
                </a:lnTo>
                <a:lnTo>
                  <a:pt x="33" y="47"/>
                </a:lnTo>
                <a:lnTo>
                  <a:pt x="55" y="78"/>
                </a:lnTo>
                <a:lnTo>
                  <a:pt x="75" y="78"/>
                </a:lnTo>
                <a:lnTo>
                  <a:pt x="45" y="34"/>
                </a:lnTo>
                <a:lnTo>
                  <a:pt x="74" y="0"/>
                </a:lnTo>
                <a:lnTo>
                  <a:pt x="67" y="0"/>
                </a:lnTo>
                <a:lnTo>
                  <a:pt x="42" y="30"/>
                </a:lnTo>
                <a:lnTo>
                  <a:pt x="22" y="0"/>
                </a:lnTo>
                <a:lnTo>
                  <a:pt x="1" y="0"/>
                </a:lnTo>
                <a:close/>
              </a:path>
            </a:pathLst>
          </a:custGeom>
          <a:solidFill>
            <a:srgbClr val="030369"/>
          </a:solidFill>
          <a:ln w="0" cap="flat" cmpd="sng" algn="ctr">
            <a:solidFill>
              <a:srgbClr val="030369">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5000"/>
              </a:lnSpc>
              <a:spcBef>
                <a:spcPts val="0"/>
              </a:spcBef>
              <a:spcAft>
                <a:spcPts val="3958"/>
              </a:spcAft>
              <a:buClr>
                <a:schemeClr val="accent2"/>
              </a:buClr>
              <a:buSzPct val="90000"/>
              <a:buFontTx/>
              <a:buNone/>
              <a:defRPr sz="544">
                <a:latin typeface="Arial" panose="020B0604020202020204" pitchFamily="34" charset="0"/>
              </a:defRPr>
            </a:lvl1pPr>
          </a:lstStyle>
          <a:p>
            <a:r>
              <a:rPr lang="nl-NL"/>
              <a:t> </a:t>
            </a:r>
          </a:p>
        </p:txBody>
      </p:sp>
      <p:sp>
        <p:nvSpPr>
          <p:cNvPr id="18" name="09_Frame 9 (JU-Free)">
            <a:extLst>
              <a:ext uri="{FF2B5EF4-FFF2-40B4-BE49-F238E27FC236}">
                <a16:creationId xmlns:a16="http://schemas.microsoft.com/office/drawing/2014/main" id="{DD7C2635-93AA-D653-4D1B-7D11E7CD0182}"/>
              </a:ext>
            </a:extLst>
          </p:cNvPr>
          <p:cNvSpPr>
            <a:spLocks noGrp="1"/>
          </p:cNvSpPr>
          <p:nvPr userDrawn="1">
            <p:ph type="body" idx="1004" hasCustomPrompt="1"/>
          </p:nvPr>
        </p:nvSpPr>
        <p:spPr bwMode="auto">
          <a:xfrm>
            <a:off x="14174962" y="2377058"/>
            <a:ext cx="198947" cy="198961"/>
          </a:xfrm>
          <a:custGeom>
            <a:avLst/>
            <a:gdLst>
              <a:gd name="T0" fmla="*/ 204 w 380"/>
              <a:gd name="T1" fmla="*/ 171 h 380"/>
              <a:gd name="T2" fmla="*/ 204 w 380"/>
              <a:gd name="T3" fmla="*/ 171 h 380"/>
              <a:gd name="T4" fmla="*/ 204 w 380"/>
              <a:gd name="T5" fmla="*/ 171 h 380"/>
              <a:gd name="T6" fmla="*/ 322 w 380"/>
              <a:gd name="T7" fmla="*/ 318 h 380"/>
              <a:gd name="T8" fmla="*/ 265 w 380"/>
              <a:gd name="T9" fmla="*/ 318 h 380"/>
              <a:gd name="T10" fmla="*/ 265 w 380"/>
              <a:gd name="T11" fmla="*/ 226 h 380"/>
              <a:gd name="T12" fmla="*/ 236 w 380"/>
              <a:gd name="T13" fmla="*/ 188 h 380"/>
              <a:gd name="T14" fmla="*/ 206 w 380"/>
              <a:gd name="T15" fmla="*/ 208 h 380"/>
              <a:gd name="T16" fmla="*/ 204 w 380"/>
              <a:gd name="T17" fmla="*/ 222 h 380"/>
              <a:gd name="T18" fmla="*/ 204 w 380"/>
              <a:gd name="T19" fmla="*/ 318 h 380"/>
              <a:gd name="T20" fmla="*/ 147 w 380"/>
              <a:gd name="T21" fmla="*/ 318 h 380"/>
              <a:gd name="T22" fmla="*/ 147 w 380"/>
              <a:gd name="T23" fmla="*/ 147 h 380"/>
              <a:gd name="T24" fmla="*/ 204 w 380"/>
              <a:gd name="T25" fmla="*/ 147 h 380"/>
              <a:gd name="T26" fmla="*/ 204 w 380"/>
              <a:gd name="T27" fmla="*/ 171 h 380"/>
              <a:gd name="T28" fmla="*/ 256 w 380"/>
              <a:gd name="T29" fmla="*/ 143 h 380"/>
              <a:gd name="T30" fmla="*/ 322 w 380"/>
              <a:gd name="T31" fmla="*/ 220 h 380"/>
              <a:gd name="T32" fmla="*/ 322 w 380"/>
              <a:gd name="T33" fmla="*/ 318 h 380"/>
              <a:gd name="T34" fmla="*/ 87 w 380"/>
              <a:gd name="T35" fmla="*/ 123 h 380"/>
              <a:gd name="T36" fmla="*/ 86 w 380"/>
              <a:gd name="T37" fmla="*/ 123 h 380"/>
              <a:gd name="T38" fmla="*/ 54 w 380"/>
              <a:gd name="T39" fmla="*/ 94 h 380"/>
              <a:gd name="T40" fmla="*/ 87 w 380"/>
              <a:gd name="T41" fmla="*/ 64 h 380"/>
              <a:gd name="T42" fmla="*/ 119 w 380"/>
              <a:gd name="T43" fmla="*/ 94 h 380"/>
              <a:gd name="T44" fmla="*/ 87 w 380"/>
              <a:gd name="T45" fmla="*/ 123 h 380"/>
              <a:gd name="T46" fmla="*/ 115 w 380"/>
              <a:gd name="T47" fmla="*/ 318 h 380"/>
              <a:gd name="T48" fmla="*/ 58 w 380"/>
              <a:gd name="T49" fmla="*/ 318 h 380"/>
              <a:gd name="T50" fmla="*/ 58 w 380"/>
              <a:gd name="T51" fmla="*/ 147 h 380"/>
              <a:gd name="T52" fmla="*/ 115 w 380"/>
              <a:gd name="T53" fmla="*/ 147 h 380"/>
              <a:gd name="T54" fmla="*/ 115 w 380"/>
              <a:gd name="T55" fmla="*/ 318 h 380"/>
              <a:gd name="T56" fmla="*/ 352 w 380"/>
              <a:gd name="T57" fmla="*/ 0 h 380"/>
              <a:gd name="T58" fmla="*/ 28 w 380"/>
              <a:gd name="T59" fmla="*/ 0 h 380"/>
              <a:gd name="T60" fmla="*/ 0 w 380"/>
              <a:gd name="T61" fmla="*/ 27 h 380"/>
              <a:gd name="T62" fmla="*/ 0 w 380"/>
              <a:gd name="T63" fmla="*/ 353 h 380"/>
              <a:gd name="T64" fmla="*/ 28 w 380"/>
              <a:gd name="T65" fmla="*/ 380 h 380"/>
              <a:gd name="T66" fmla="*/ 352 w 380"/>
              <a:gd name="T67" fmla="*/ 380 h 380"/>
              <a:gd name="T68" fmla="*/ 380 w 380"/>
              <a:gd name="T69" fmla="*/ 353 h 380"/>
              <a:gd name="T70" fmla="*/ 380 w 380"/>
              <a:gd name="T71" fmla="*/ 27 h 380"/>
              <a:gd name="T72" fmla="*/ 352 w 380"/>
              <a:gd name="T73"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380">
                <a:moveTo>
                  <a:pt x="204" y="171"/>
                </a:moveTo>
                <a:cubicBezTo>
                  <a:pt x="204" y="171"/>
                  <a:pt x="204" y="171"/>
                  <a:pt x="204" y="171"/>
                </a:cubicBezTo>
                <a:cubicBezTo>
                  <a:pt x="204" y="171"/>
                  <a:pt x="204" y="171"/>
                  <a:pt x="204" y="171"/>
                </a:cubicBezTo>
                <a:close/>
                <a:moveTo>
                  <a:pt x="322" y="318"/>
                </a:moveTo>
                <a:cubicBezTo>
                  <a:pt x="265" y="318"/>
                  <a:pt x="265" y="318"/>
                  <a:pt x="265" y="318"/>
                </a:cubicBezTo>
                <a:cubicBezTo>
                  <a:pt x="265" y="226"/>
                  <a:pt x="265" y="226"/>
                  <a:pt x="265" y="226"/>
                </a:cubicBezTo>
                <a:cubicBezTo>
                  <a:pt x="265" y="203"/>
                  <a:pt x="257" y="188"/>
                  <a:pt x="236" y="188"/>
                </a:cubicBezTo>
                <a:cubicBezTo>
                  <a:pt x="220" y="188"/>
                  <a:pt x="210" y="198"/>
                  <a:pt x="206" y="208"/>
                </a:cubicBezTo>
                <a:cubicBezTo>
                  <a:pt x="205" y="212"/>
                  <a:pt x="204" y="217"/>
                  <a:pt x="204" y="222"/>
                </a:cubicBezTo>
                <a:cubicBezTo>
                  <a:pt x="204" y="318"/>
                  <a:pt x="204" y="318"/>
                  <a:pt x="204" y="318"/>
                </a:cubicBezTo>
                <a:cubicBezTo>
                  <a:pt x="147" y="318"/>
                  <a:pt x="147" y="318"/>
                  <a:pt x="147" y="318"/>
                </a:cubicBezTo>
                <a:cubicBezTo>
                  <a:pt x="147" y="318"/>
                  <a:pt x="148" y="163"/>
                  <a:pt x="147" y="147"/>
                </a:cubicBezTo>
                <a:cubicBezTo>
                  <a:pt x="204" y="147"/>
                  <a:pt x="204" y="147"/>
                  <a:pt x="204" y="147"/>
                </a:cubicBezTo>
                <a:cubicBezTo>
                  <a:pt x="204" y="171"/>
                  <a:pt x="204" y="171"/>
                  <a:pt x="204" y="171"/>
                </a:cubicBezTo>
                <a:cubicBezTo>
                  <a:pt x="212" y="159"/>
                  <a:pt x="226" y="143"/>
                  <a:pt x="256" y="143"/>
                </a:cubicBezTo>
                <a:cubicBezTo>
                  <a:pt x="294" y="143"/>
                  <a:pt x="322" y="167"/>
                  <a:pt x="322" y="220"/>
                </a:cubicBezTo>
                <a:lnTo>
                  <a:pt x="322" y="318"/>
                </a:lnTo>
                <a:close/>
                <a:moveTo>
                  <a:pt x="87" y="123"/>
                </a:moveTo>
                <a:cubicBezTo>
                  <a:pt x="86" y="123"/>
                  <a:pt x="86" y="123"/>
                  <a:pt x="86" y="123"/>
                </a:cubicBezTo>
                <a:cubicBezTo>
                  <a:pt x="67" y="123"/>
                  <a:pt x="54" y="110"/>
                  <a:pt x="54" y="94"/>
                </a:cubicBezTo>
                <a:cubicBezTo>
                  <a:pt x="54" y="77"/>
                  <a:pt x="67" y="64"/>
                  <a:pt x="87" y="64"/>
                </a:cubicBezTo>
                <a:cubicBezTo>
                  <a:pt x="107" y="64"/>
                  <a:pt x="119" y="77"/>
                  <a:pt x="119" y="94"/>
                </a:cubicBezTo>
                <a:cubicBezTo>
                  <a:pt x="119" y="110"/>
                  <a:pt x="107" y="123"/>
                  <a:pt x="87" y="123"/>
                </a:cubicBezTo>
                <a:moveTo>
                  <a:pt x="115" y="318"/>
                </a:moveTo>
                <a:cubicBezTo>
                  <a:pt x="58" y="318"/>
                  <a:pt x="58" y="318"/>
                  <a:pt x="58" y="318"/>
                </a:cubicBezTo>
                <a:cubicBezTo>
                  <a:pt x="58" y="147"/>
                  <a:pt x="58" y="147"/>
                  <a:pt x="58" y="147"/>
                </a:cubicBezTo>
                <a:cubicBezTo>
                  <a:pt x="115" y="147"/>
                  <a:pt x="115" y="147"/>
                  <a:pt x="115" y="147"/>
                </a:cubicBezTo>
                <a:lnTo>
                  <a:pt x="115" y="318"/>
                </a:lnTo>
                <a:close/>
                <a:moveTo>
                  <a:pt x="352" y="0"/>
                </a:moveTo>
                <a:cubicBezTo>
                  <a:pt x="28" y="0"/>
                  <a:pt x="28" y="0"/>
                  <a:pt x="28" y="0"/>
                </a:cubicBezTo>
                <a:cubicBezTo>
                  <a:pt x="13" y="0"/>
                  <a:pt x="0" y="12"/>
                  <a:pt x="0" y="27"/>
                </a:cubicBezTo>
                <a:cubicBezTo>
                  <a:pt x="0" y="353"/>
                  <a:pt x="0" y="353"/>
                  <a:pt x="0" y="353"/>
                </a:cubicBezTo>
                <a:cubicBezTo>
                  <a:pt x="0" y="368"/>
                  <a:pt x="13" y="380"/>
                  <a:pt x="28" y="380"/>
                </a:cubicBezTo>
                <a:cubicBezTo>
                  <a:pt x="352" y="380"/>
                  <a:pt x="352" y="380"/>
                  <a:pt x="352" y="380"/>
                </a:cubicBezTo>
                <a:cubicBezTo>
                  <a:pt x="367" y="380"/>
                  <a:pt x="380" y="368"/>
                  <a:pt x="380" y="353"/>
                </a:cubicBezTo>
                <a:cubicBezTo>
                  <a:pt x="380" y="27"/>
                  <a:pt x="380" y="27"/>
                  <a:pt x="380" y="27"/>
                </a:cubicBezTo>
                <a:cubicBezTo>
                  <a:pt x="380" y="12"/>
                  <a:pt x="367" y="0"/>
                  <a:pt x="352" y="0"/>
                </a:cubicBezTo>
              </a:path>
            </a:pathLst>
          </a:custGeom>
          <a:solidFill>
            <a:srgbClr val="030369"/>
          </a:solidFill>
          <a:ln w="0" cap="flat" cmpd="sng" algn="ctr">
            <a:solidFill>
              <a:srgbClr val="030369">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1507846" rtl="0" eaLnBrk="1" latinLnBrk="0" hangingPunct="1">
              <a:lnSpc>
                <a:spcPct val="95000"/>
              </a:lnSpc>
              <a:spcBef>
                <a:spcPts val="0"/>
              </a:spcBef>
              <a:spcAft>
                <a:spcPts val="3958"/>
              </a:spcAft>
              <a:buClr>
                <a:schemeClr val="accent2"/>
              </a:buClr>
              <a:buSzPct val="90000"/>
              <a:buFontTx/>
              <a:buNone/>
              <a:defRPr sz="544">
                <a:latin typeface="Arial" panose="020B0604020202020204" pitchFamily="34" charset="0"/>
              </a:defRPr>
            </a:lvl1pPr>
          </a:lstStyle>
          <a:p>
            <a:r>
              <a:rPr lang="nl-NL"/>
              <a:t> </a:t>
            </a:r>
          </a:p>
        </p:txBody>
      </p:sp>
    </p:spTree>
    <p:extLst>
      <p:ext uri="{BB962C8B-B14F-4D97-AF65-F5344CB8AC3E}">
        <p14:creationId xmlns:p14="http://schemas.microsoft.com/office/powerpoint/2010/main" val="1296773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fsluiting - blauw]">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81FD714-0512-3277-626A-E9705D612668}"/>
              </a:ext>
            </a:extLst>
          </p:cNvPr>
          <p:cNvSpPr>
            <a:spLocks noChangeArrowheads="1"/>
          </p:cNvSpPr>
          <p:nvPr userDrawn="1"/>
        </p:nvSpPr>
        <p:spPr bwMode="ltGray">
          <a:xfrm>
            <a:off x="0" y="0"/>
            <a:ext cx="20104100" cy="11309350"/>
          </a:xfrm>
          <a:prstGeom prst="rect">
            <a:avLst/>
          </a:prstGeom>
          <a:solidFill>
            <a:srgbClr val="2D2D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73835F15-A6B6-821F-F15C-8E2329571ACB}"/>
              </a:ext>
            </a:extLst>
          </p:cNvPr>
          <p:cNvSpPr>
            <a:spLocks/>
          </p:cNvSpPr>
          <p:nvPr userDrawn="1"/>
        </p:nvSpPr>
        <p:spPr bwMode="ltGray">
          <a:xfrm>
            <a:off x="0" y="0"/>
            <a:ext cx="20104100" cy="11309350"/>
          </a:xfrm>
          <a:custGeom>
            <a:avLst/>
            <a:gdLst>
              <a:gd name="T0" fmla="*/ 3776 w 38404"/>
              <a:gd name="T1" fmla="*/ 5917 h 21600"/>
              <a:gd name="T2" fmla="*/ 6243 w 38404"/>
              <a:gd name="T3" fmla="*/ 0 h 21600"/>
              <a:gd name="T4" fmla="*/ 2586 w 38404"/>
              <a:gd name="T5" fmla="*/ 0 h 21600"/>
              <a:gd name="T6" fmla="*/ 0 w 38404"/>
              <a:gd name="T7" fmla="*/ 4279 h 21600"/>
              <a:gd name="T8" fmla="*/ 317 w 38404"/>
              <a:gd name="T9" fmla="*/ 6365 h 21600"/>
              <a:gd name="T10" fmla="*/ 4726 w 38404"/>
              <a:gd name="T11" fmla="*/ 21600 h 21600"/>
              <a:gd name="T12" fmla="*/ 8092 w 38404"/>
              <a:gd name="T13" fmla="*/ 21600 h 21600"/>
              <a:gd name="T14" fmla="*/ 3776 w 38404"/>
              <a:gd name="T15" fmla="*/ 5917 h 21600"/>
              <a:gd name="T16" fmla="*/ 10411 w 38404"/>
              <a:gd name="T17" fmla="*/ 5917 h 21600"/>
              <a:gd name="T18" fmla="*/ 12836 w 38404"/>
              <a:gd name="T19" fmla="*/ 0 h 21600"/>
              <a:gd name="T20" fmla="*/ 9187 w 38404"/>
              <a:gd name="T21" fmla="*/ 0 h 21600"/>
              <a:gd name="T22" fmla="*/ 7032 w 38404"/>
              <a:gd name="T23" fmla="*/ 6365 h 21600"/>
              <a:gd name="T24" fmla="*/ 11363 w 38404"/>
              <a:gd name="T25" fmla="*/ 21600 h 21600"/>
              <a:gd name="T26" fmla="*/ 14688 w 38404"/>
              <a:gd name="T27" fmla="*/ 21600 h 21600"/>
              <a:gd name="T28" fmla="*/ 10411 w 38404"/>
              <a:gd name="T29" fmla="*/ 5917 h 21600"/>
              <a:gd name="T30" fmla="*/ 22879 w 38404"/>
              <a:gd name="T31" fmla="*/ 0 h 21600"/>
              <a:gd name="T32" fmla="*/ 19859 w 38404"/>
              <a:gd name="T33" fmla="*/ 0 h 21600"/>
              <a:gd name="T34" fmla="*/ 21604 w 38404"/>
              <a:gd name="T35" fmla="*/ 5917 h 21600"/>
              <a:gd name="T36" fmla="*/ 19202 w 38404"/>
              <a:gd name="T37" fmla="*/ 15033 h 21600"/>
              <a:gd name="T38" fmla="*/ 16801 w 38404"/>
              <a:gd name="T39" fmla="*/ 5917 h 21600"/>
              <a:gd name="T40" fmla="*/ 18546 w 38404"/>
              <a:gd name="T41" fmla="*/ 0 h 21600"/>
              <a:gd name="T42" fmla="*/ 15525 w 38404"/>
              <a:gd name="T43" fmla="*/ 0 h 21600"/>
              <a:gd name="T44" fmla="*/ 13667 w 38404"/>
              <a:gd name="T45" fmla="*/ 6365 h 21600"/>
              <a:gd name="T46" fmla="*/ 17615 w 38404"/>
              <a:gd name="T47" fmla="*/ 20324 h 21600"/>
              <a:gd name="T48" fmla="*/ 17278 w 38404"/>
              <a:gd name="T49" fmla="*/ 21600 h 21600"/>
              <a:gd name="T50" fmla="*/ 21127 w 38404"/>
              <a:gd name="T51" fmla="*/ 21600 h 21600"/>
              <a:gd name="T52" fmla="*/ 20789 w 38404"/>
              <a:gd name="T53" fmla="*/ 20324 h 21600"/>
              <a:gd name="T54" fmla="*/ 24737 w 38404"/>
              <a:gd name="T55" fmla="*/ 6365 h 21600"/>
              <a:gd name="T56" fmla="*/ 22879 w 38404"/>
              <a:gd name="T57" fmla="*/ 0 h 21600"/>
              <a:gd name="T58" fmla="*/ 29217 w 38404"/>
              <a:gd name="T59" fmla="*/ 0 h 21600"/>
              <a:gd name="T60" fmla="*/ 25568 w 38404"/>
              <a:gd name="T61" fmla="*/ 0 h 21600"/>
              <a:gd name="T62" fmla="*/ 27994 w 38404"/>
              <a:gd name="T63" fmla="*/ 5917 h 21600"/>
              <a:gd name="T64" fmla="*/ 23716 w 38404"/>
              <a:gd name="T65" fmla="*/ 21600 h 21600"/>
              <a:gd name="T66" fmla="*/ 27041 w 38404"/>
              <a:gd name="T67" fmla="*/ 21600 h 21600"/>
              <a:gd name="T68" fmla="*/ 31372 w 38404"/>
              <a:gd name="T69" fmla="*/ 6365 h 21600"/>
              <a:gd name="T70" fmla="*/ 29217 w 38404"/>
              <a:gd name="T71" fmla="*/ 0 h 21600"/>
              <a:gd name="T72" fmla="*/ 35818 w 38404"/>
              <a:gd name="T73" fmla="*/ 0 h 21600"/>
              <a:gd name="T74" fmla="*/ 32162 w 38404"/>
              <a:gd name="T75" fmla="*/ 0 h 21600"/>
              <a:gd name="T76" fmla="*/ 34628 w 38404"/>
              <a:gd name="T77" fmla="*/ 5917 h 21600"/>
              <a:gd name="T78" fmla="*/ 30312 w 38404"/>
              <a:gd name="T79" fmla="*/ 21600 h 21600"/>
              <a:gd name="T80" fmla="*/ 33639 w 38404"/>
              <a:gd name="T81" fmla="*/ 21600 h 21600"/>
              <a:gd name="T82" fmla="*/ 38088 w 38404"/>
              <a:gd name="T83" fmla="*/ 6365 h 21600"/>
              <a:gd name="T84" fmla="*/ 38404 w 38404"/>
              <a:gd name="T85" fmla="*/ 4320 h 21600"/>
              <a:gd name="T86" fmla="*/ 38404 w 38404"/>
              <a:gd name="T87" fmla="*/ 4207 h 21600"/>
              <a:gd name="T88" fmla="*/ 35818 w 38404"/>
              <a:gd name="T8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04" h="21600">
                <a:moveTo>
                  <a:pt x="3776" y="5917"/>
                </a:moveTo>
                <a:cubicBezTo>
                  <a:pt x="3013" y="3200"/>
                  <a:pt x="3967" y="1056"/>
                  <a:pt x="6243" y="0"/>
                </a:cubicBezTo>
                <a:cubicBezTo>
                  <a:pt x="2586" y="0"/>
                  <a:pt x="2586" y="0"/>
                  <a:pt x="2586" y="0"/>
                </a:cubicBezTo>
                <a:cubicBezTo>
                  <a:pt x="936" y="826"/>
                  <a:pt x="0" y="2324"/>
                  <a:pt x="0" y="4279"/>
                </a:cubicBezTo>
                <a:cubicBezTo>
                  <a:pt x="0" y="4926"/>
                  <a:pt x="103" y="5624"/>
                  <a:pt x="317" y="6365"/>
                </a:cubicBezTo>
                <a:cubicBezTo>
                  <a:pt x="4726" y="21600"/>
                  <a:pt x="4726" y="21600"/>
                  <a:pt x="4726" y="21600"/>
                </a:cubicBezTo>
                <a:cubicBezTo>
                  <a:pt x="8092" y="21600"/>
                  <a:pt x="8092" y="21600"/>
                  <a:pt x="8092" y="21600"/>
                </a:cubicBezTo>
                <a:lnTo>
                  <a:pt x="3776" y="5917"/>
                </a:lnTo>
                <a:close/>
                <a:moveTo>
                  <a:pt x="10411" y="5917"/>
                </a:moveTo>
                <a:cubicBezTo>
                  <a:pt x="9679" y="3175"/>
                  <a:pt x="10590" y="1049"/>
                  <a:pt x="12836" y="0"/>
                </a:cubicBezTo>
                <a:cubicBezTo>
                  <a:pt x="9187" y="0"/>
                  <a:pt x="9187" y="0"/>
                  <a:pt x="9187" y="0"/>
                </a:cubicBezTo>
                <a:cubicBezTo>
                  <a:pt x="7003" y="1061"/>
                  <a:pt x="6158" y="3264"/>
                  <a:pt x="7032" y="6365"/>
                </a:cubicBezTo>
                <a:cubicBezTo>
                  <a:pt x="11363" y="21600"/>
                  <a:pt x="11363" y="21600"/>
                  <a:pt x="11363" y="21600"/>
                </a:cubicBezTo>
                <a:cubicBezTo>
                  <a:pt x="14688" y="21600"/>
                  <a:pt x="14688" y="21600"/>
                  <a:pt x="14688" y="21600"/>
                </a:cubicBezTo>
                <a:lnTo>
                  <a:pt x="10411" y="5917"/>
                </a:lnTo>
                <a:close/>
                <a:moveTo>
                  <a:pt x="22879" y="0"/>
                </a:moveTo>
                <a:cubicBezTo>
                  <a:pt x="19859" y="0"/>
                  <a:pt x="19859" y="0"/>
                  <a:pt x="19859" y="0"/>
                </a:cubicBezTo>
                <a:cubicBezTo>
                  <a:pt x="21550" y="1206"/>
                  <a:pt x="22257" y="3448"/>
                  <a:pt x="21604" y="5917"/>
                </a:cubicBezTo>
                <a:cubicBezTo>
                  <a:pt x="19202" y="15033"/>
                  <a:pt x="19202" y="15033"/>
                  <a:pt x="19202" y="15033"/>
                </a:cubicBezTo>
                <a:cubicBezTo>
                  <a:pt x="16801" y="5917"/>
                  <a:pt x="16801" y="5917"/>
                  <a:pt x="16801" y="5917"/>
                </a:cubicBezTo>
                <a:cubicBezTo>
                  <a:pt x="16147" y="3448"/>
                  <a:pt x="16854" y="1206"/>
                  <a:pt x="18546" y="0"/>
                </a:cubicBezTo>
                <a:cubicBezTo>
                  <a:pt x="15525" y="0"/>
                  <a:pt x="15525" y="0"/>
                  <a:pt x="15525" y="0"/>
                </a:cubicBezTo>
                <a:cubicBezTo>
                  <a:pt x="13437" y="1048"/>
                  <a:pt x="12769" y="3223"/>
                  <a:pt x="13667" y="6365"/>
                </a:cubicBezTo>
                <a:cubicBezTo>
                  <a:pt x="17615" y="20324"/>
                  <a:pt x="17615" y="20324"/>
                  <a:pt x="17615" y="20324"/>
                </a:cubicBezTo>
                <a:cubicBezTo>
                  <a:pt x="17278" y="21600"/>
                  <a:pt x="17278" y="21600"/>
                  <a:pt x="17278" y="21600"/>
                </a:cubicBezTo>
                <a:cubicBezTo>
                  <a:pt x="21127" y="21600"/>
                  <a:pt x="21127" y="21600"/>
                  <a:pt x="21127" y="21600"/>
                </a:cubicBezTo>
                <a:cubicBezTo>
                  <a:pt x="20789" y="20324"/>
                  <a:pt x="20789" y="20324"/>
                  <a:pt x="20789" y="20324"/>
                </a:cubicBezTo>
                <a:cubicBezTo>
                  <a:pt x="24737" y="6365"/>
                  <a:pt x="24737" y="6365"/>
                  <a:pt x="24737" y="6365"/>
                </a:cubicBezTo>
                <a:cubicBezTo>
                  <a:pt x="25635" y="3223"/>
                  <a:pt x="24967" y="1048"/>
                  <a:pt x="22879" y="0"/>
                </a:cubicBezTo>
                <a:close/>
                <a:moveTo>
                  <a:pt x="29217" y="0"/>
                </a:moveTo>
                <a:cubicBezTo>
                  <a:pt x="25568" y="0"/>
                  <a:pt x="25568" y="0"/>
                  <a:pt x="25568" y="0"/>
                </a:cubicBezTo>
                <a:cubicBezTo>
                  <a:pt x="27814" y="1049"/>
                  <a:pt x="28725" y="3175"/>
                  <a:pt x="27994" y="5917"/>
                </a:cubicBezTo>
                <a:cubicBezTo>
                  <a:pt x="23716" y="21600"/>
                  <a:pt x="23716" y="21600"/>
                  <a:pt x="23716" y="21600"/>
                </a:cubicBezTo>
                <a:cubicBezTo>
                  <a:pt x="27041" y="21600"/>
                  <a:pt x="27041" y="21600"/>
                  <a:pt x="27041" y="21600"/>
                </a:cubicBezTo>
                <a:cubicBezTo>
                  <a:pt x="31372" y="6365"/>
                  <a:pt x="31372" y="6365"/>
                  <a:pt x="31372" y="6365"/>
                </a:cubicBezTo>
                <a:cubicBezTo>
                  <a:pt x="32246" y="3264"/>
                  <a:pt x="31402" y="1061"/>
                  <a:pt x="29217" y="0"/>
                </a:cubicBezTo>
                <a:close/>
                <a:moveTo>
                  <a:pt x="35818" y="0"/>
                </a:moveTo>
                <a:cubicBezTo>
                  <a:pt x="32162" y="0"/>
                  <a:pt x="32162" y="0"/>
                  <a:pt x="32162" y="0"/>
                </a:cubicBezTo>
                <a:cubicBezTo>
                  <a:pt x="34437" y="1056"/>
                  <a:pt x="35392" y="3200"/>
                  <a:pt x="34628" y="5917"/>
                </a:cubicBezTo>
                <a:cubicBezTo>
                  <a:pt x="30312" y="21600"/>
                  <a:pt x="30312" y="21600"/>
                  <a:pt x="30312" y="21600"/>
                </a:cubicBezTo>
                <a:cubicBezTo>
                  <a:pt x="33639" y="21600"/>
                  <a:pt x="33639" y="21600"/>
                  <a:pt x="33639" y="21600"/>
                </a:cubicBezTo>
                <a:cubicBezTo>
                  <a:pt x="38088" y="6365"/>
                  <a:pt x="38088" y="6365"/>
                  <a:pt x="38088" y="6365"/>
                </a:cubicBezTo>
                <a:cubicBezTo>
                  <a:pt x="38297" y="5640"/>
                  <a:pt x="38400" y="4956"/>
                  <a:pt x="38404" y="4320"/>
                </a:cubicBezTo>
                <a:cubicBezTo>
                  <a:pt x="38404" y="4207"/>
                  <a:pt x="38404" y="4207"/>
                  <a:pt x="38404" y="4207"/>
                </a:cubicBezTo>
                <a:cubicBezTo>
                  <a:pt x="38381" y="2287"/>
                  <a:pt x="37448" y="816"/>
                  <a:pt x="35818"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87055935-301D-F14C-4149-2512C31ED7E6}"/>
              </a:ext>
            </a:extLst>
          </p:cNvPr>
          <p:cNvSpPr>
            <a:spLocks/>
          </p:cNvSpPr>
          <p:nvPr userDrawn="1"/>
        </p:nvSpPr>
        <p:spPr bwMode="auto">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Frame 4">
            <a:extLst>
              <a:ext uri="{FF2B5EF4-FFF2-40B4-BE49-F238E27FC236}">
                <a16:creationId xmlns:a16="http://schemas.microsoft.com/office/drawing/2014/main" id="{0CBE9870-0562-45C4-6204-19B8001A7ACA}"/>
              </a:ext>
            </a:extLst>
          </p:cNvPr>
          <p:cNvSpPr>
            <a:spLocks/>
          </p:cNvSpPr>
          <p:nvPr userDrawn="1"/>
        </p:nvSpPr>
        <p:spPr bwMode="auto">
          <a:xfrm>
            <a:off x="17046602" y="1007895"/>
            <a:ext cx="1620370" cy="2141446"/>
          </a:xfrm>
          <a:custGeom>
            <a:avLst/>
            <a:gdLst>
              <a:gd name="T0" fmla="*/ 1636 w 3099"/>
              <a:gd name="T1" fmla="*/ 0 h 4088"/>
              <a:gd name="T2" fmla="*/ 705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8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7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6 w 3099"/>
              <a:gd name="T69" fmla="*/ 3531 h 4088"/>
              <a:gd name="T70" fmla="*/ 1329 w 3099"/>
              <a:gd name="T71" fmla="*/ 3564 h 4088"/>
              <a:gd name="T72" fmla="*/ 1336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1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6" y="943"/>
                </a:moveTo>
                <a:cubicBezTo>
                  <a:pt x="2699" y="2026"/>
                  <a:pt x="2699" y="2026"/>
                  <a:pt x="2699" y="2026"/>
                </a:cubicBezTo>
                <a:cubicBezTo>
                  <a:pt x="2607" y="2342"/>
                  <a:pt x="2451"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6" y="2476"/>
                  <a:pt x="1270" y="2476"/>
                </a:cubicBezTo>
                <a:cubicBezTo>
                  <a:pt x="985" y="2479"/>
                  <a:pt x="825" y="2342"/>
                  <a:pt x="733" y="2026"/>
                </a:cubicBezTo>
                <a:cubicBezTo>
                  <a:pt x="501" y="1224"/>
                  <a:pt x="501" y="1224"/>
                  <a:pt x="501" y="1224"/>
                </a:cubicBezTo>
                <a:cubicBezTo>
                  <a:pt x="705" y="465"/>
                  <a:pt x="705" y="465"/>
                  <a:pt x="705"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5"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6" y="943"/>
                </a:cubicBezTo>
                <a:close/>
                <a:moveTo>
                  <a:pt x="1718" y="1539"/>
                </a:moveTo>
                <a:cubicBezTo>
                  <a:pt x="1883" y="912"/>
                  <a:pt x="1883" y="912"/>
                  <a:pt x="1883" y="912"/>
                </a:cubicBezTo>
                <a:cubicBezTo>
                  <a:pt x="1933" y="722"/>
                  <a:pt x="1866" y="551"/>
                  <a:pt x="1718" y="479"/>
                </a:cubicBezTo>
                <a:cubicBezTo>
                  <a:pt x="1569" y="551"/>
                  <a:pt x="1502" y="722"/>
                  <a:pt x="1553"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1" y="3052"/>
                </a:cubicBezTo>
                <a:cubicBezTo>
                  <a:pt x="616" y="3052"/>
                  <a:pt x="595" y="3046"/>
                  <a:pt x="577" y="3034"/>
                </a:cubicBezTo>
                <a:cubicBezTo>
                  <a:pt x="560" y="3022"/>
                  <a:pt x="546" y="3005"/>
                  <a:pt x="537" y="2984"/>
                </a:cubicBezTo>
                <a:cubicBezTo>
                  <a:pt x="527" y="2964"/>
                  <a:pt x="522" y="2941"/>
                  <a:pt x="522" y="2916"/>
                </a:cubicBezTo>
                <a:cubicBezTo>
                  <a:pt x="522" y="2897"/>
                  <a:pt x="525" y="2879"/>
                  <a:pt x="531"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5"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4" y="2827"/>
                  <a:pt x="653" y="2823"/>
                  <a:pt x="641" y="2823"/>
                </a:cubicBezTo>
                <a:cubicBezTo>
                  <a:pt x="633" y="2823"/>
                  <a:pt x="627" y="2825"/>
                  <a:pt x="621" y="2828"/>
                </a:cubicBezTo>
                <a:cubicBezTo>
                  <a:pt x="615" y="2831"/>
                  <a:pt x="609" y="2835"/>
                  <a:pt x="605" y="2841"/>
                </a:cubicBezTo>
                <a:cubicBezTo>
                  <a:pt x="600" y="2846"/>
                  <a:pt x="596" y="2852"/>
                  <a:pt x="593" y="2860"/>
                </a:cubicBezTo>
                <a:cubicBezTo>
                  <a:pt x="590"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1" y="2826"/>
                  <a:pt x="910" y="2826"/>
                </a:cubicBezTo>
                <a:cubicBezTo>
                  <a:pt x="921" y="2826"/>
                  <a:pt x="930" y="2831"/>
                  <a:pt x="937"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90" y="2812"/>
                  <a:pt x="981" y="2801"/>
                  <a:pt x="970" y="2793"/>
                </a:cubicBezTo>
                <a:cubicBezTo>
                  <a:pt x="960" y="2785"/>
                  <a:pt x="945" y="2781"/>
                  <a:pt x="928" y="2781"/>
                </a:cubicBezTo>
                <a:cubicBezTo>
                  <a:pt x="915" y="2781"/>
                  <a:pt x="903" y="2784"/>
                  <a:pt x="891" y="2790"/>
                </a:cubicBezTo>
                <a:cubicBezTo>
                  <a:pt x="880" y="2796"/>
                  <a:pt x="871"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7" y="2900"/>
                  <a:pt x="1200" y="2888"/>
                </a:cubicBezTo>
                <a:cubicBezTo>
                  <a:pt x="1204" y="2876"/>
                  <a:pt x="1208" y="2865"/>
                  <a:pt x="1215" y="2856"/>
                </a:cubicBezTo>
                <a:cubicBezTo>
                  <a:pt x="1221" y="2846"/>
                  <a:pt x="1228" y="2839"/>
                  <a:pt x="1237" y="2834"/>
                </a:cubicBezTo>
                <a:cubicBezTo>
                  <a:pt x="1245" y="2829"/>
                  <a:pt x="1254" y="2826"/>
                  <a:pt x="1263" y="2826"/>
                </a:cubicBezTo>
                <a:cubicBezTo>
                  <a:pt x="1275"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4" y="2839"/>
                  <a:pt x="1348" y="2825"/>
                </a:cubicBezTo>
                <a:cubicBezTo>
                  <a:pt x="1343" y="2812"/>
                  <a:pt x="1335" y="2801"/>
                  <a:pt x="1324" y="2793"/>
                </a:cubicBezTo>
                <a:cubicBezTo>
                  <a:pt x="1313" y="2785"/>
                  <a:pt x="1299" y="2781"/>
                  <a:pt x="1281" y="2781"/>
                </a:cubicBezTo>
                <a:cubicBezTo>
                  <a:pt x="1268" y="2781"/>
                  <a:pt x="1256" y="2784"/>
                  <a:pt x="1245" y="2790"/>
                </a:cubicBezTo>
                <a:cubicBezTo>
                  <a:pt x="1234"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9"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2" y="3014"/>
                </a:cubicBezTo>
                <a:cubicBezTo>
                  <a:pt x="1681" y="3004"/>
                  <a:pt x="1681" y="2993"/>
                  <a:pt x="1681" y="2984"/>
                </a:cubicBezTo>
                <a:cubicBezTo>
                  <a:pt x="1681" y="2706"/>
                  <a:pt x="1681" y="2706"/>
                  <a:pt x="1681" y="2706"/>
                </a:cubicBezTo>
                <a:lnTo>
                  <a:pt x="1624" y="2706"/>
                </a:lnTo>
                <a:close/>
                <a:moveTo>
                  <a:pt x="1780" y="3045"/>
                </a:moveTo>
                <a:cubicBezTo>
                  <a:pt x="1780"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7" y="2699"/>
                  <a:pt x="1817" y="2699"/>
                  <a:pt x="1817" y="2699"/>
                </a:cubicBezTo>
                <a:cubicBezTo>
                  <a:pt x="1817" y="2753"/>
                  <a:pt x="1817" y="2753"/>
                  <a:pt x="1817"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8" y="2787"/>
                  <a:pt x="1818" y="2787"/>
                  <a:pt x="1818" y="2787"/>
                </a:cubicBezTo>
                <a:cubicBezTo>
                  <a:pt x="1818" y="3072"/>
                  <a:pt x="1818" y="3072"/>
                  <a:pt x="1818" y="3072"/>
                </a:cubicBezTo>
                <a:cubicBezTo>
                  <a:pt x="1818" y="3083"/>
                  <a:pt x="1815" y="3089"/>
                  <a:pt x="1811" y="3092"/>
                </a:cubicBezTo>
                <a:cubicBezTo>
                  <a:pt x="1807" y="3095"/>
                  <a:pt x="1802" y="3097"/>
                  <a:pt x="1798" y="3097"/>
                </a:cubicBezTo>
                <a:cubicBezTo>
                  <a:pt x="1792" y="3097"/>
                  <a:pt x="1787"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6" y="3052"/>
                </a:cubicBezTo>
                <a:cubicBezTo>
                  <a:pt x="2219" y="3052"/>
                  <a:pt x="2204" y="3049"/>
                  <a:pt x="2190" y="3044"/>
                </a:cubicBezTo>
                <a:cubicBezTo>
                  <a:pt x="2176" y="3038"/>
                  <a:pt x="2163" y="3030"/>
                  <a:pt x="2153"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4" y="2791"/>
                </a:cubicBezTo>
                <a:cubicBezTo>
                  <a:pt x="2297" y="2799"/>
                  <a:pt x="2308" y="2809"/>
                  <a:pt x="2316" y="2822"/>
                </a:cubicBezTo>
                <a:cubicBezTo>
                  <a:pt x="2324" y="2835"/>
                  <a:pt x="2331" y="2851"/>
                  <a:pt x="2335"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6"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9" y="2838"/>
                  <a:pt x="2263" y="2833"/>
                  <a:pt x="2257" y="2829"/>
                </a:cubicBezTo>
                <a:cubicBezTo>
                  <a:pt x="2250" y="2825"/>
                  <a:pt x="2243"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40" y="3227"/>
                  <a:pt x="140" y="3227"/>
                  <a:pt x="140" y="3227"/>
                </a:cubicBezTo>
                <a:cubicBezTo>
                  <a:pt x="140" y="3566"/>
                  <a:pt x="140" y="3566"/>
                  <a:pt x="140"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1" y="3533"/>
                </a:cubicBezTo>
                <a:cubicBezTo>
                  <a:pt x="620" y="3546"/>
                  <a:pt x="608" y="3555"/>
                  <a:pt x="593" y="3562"/>
                </a:cubicBezTo>
                <a:cubicBezTo>
                  <a:pt x="579" y="3569"/>
                  <a:pt x="562" y="3573"/>
                  <a:pt x="544" y="3573"/>
                </a:cubicBezTo>
                <a:cubicBezTo>
                  <a:pt x="520" y="3573"/>
                  <a:pt x="498" y="3567"/>
                  <a:pt x="481" y="3554"/>
                </a:cubicBezTo>
                <a:cubicBezTo>
                  <a:pt x="463" y="3542"/>
                  <a:pt x="450" y="3526"/>
                  <a:pt x="440" y="3505"/>
                </a:cubicBezTo>
                <a:cubicBezTo>
                  <a:pt x="431" y="3484"/>
                  <a:pt x="426" y="3461"/>
                  <a:pt x="426" y="3436"/>
                </a:cubicBezTo>
                <a:cubicBezTo>
                  <a:pt x="426" y="3417"/>
                  <a:pt x="429"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1" y="3397"/>
                  <a:pt x="489" y="3406"/>
                </a:cubicBezTo>
                <a:cubicBezTo>
                  <a:pt x="487" y="3415"/>
                  <a:pt x="487" y="3425"/>
                  <a:pt x="487" y="3436"/>
                </a:cubicBezTo>
                <a:cubicBezTo>
                  <a:pt x="487"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8"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7"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8" y="3573"/>
                  <a:pt x="943" y="3573"/>
                </a:cubicBezTo>
                <a:cubicBezTo>
                  <a:pt x="927"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9" y="3405"/>
                  <a:pt x="834" y="3387"/>
                </a:cubicBezTo>
                <a:cubicBezTo>
                  <a:pt x="840" y="3370"/>
                  <a:pt x="848" y="3355"/>
                  <a:pt x="858" y="3342"/>
                </a:cubicBezTo>
                <a:cubicBezTo>
                  <a:pt x="868" y="3329"/>
                  <a:pt x="881" y="3319"/>
                  <a:pt x="895" y="3312"/>
                </a:cubicBezTo>
                <a:cubicBezTo>
                  <a:pt x="909" y="3305"/>
                  <a:pt x="924" y="3301"/>
                  <a:pt x="942" y="3301"/>
                </a:cubicBezTo>
                <a:cubicBezTo>
                  <a:pt x="961" y="3301"/>
                  <a:pt x="977" y="3305"/>
                  <a:pt x="991" y="3312"/>
                </a:cubicBezTo>
                <a:cubicBezTo>
                  <a:pt x="1005" y="3319"/>
                  <a:pt x="1016"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2" y="3344"/>
                </a:cubicBezTo>
                <a:cubicBezTo>
                  <a:pt x="935" y="3344"/>
                  <a:pt x="928" y="3345"/>
                  <a:pt x="922" y="3348"/>
                </a:cubicBezTo>
                <a:cubicBezTo>
                  <a:pt x="916" y="3351"/>
                  <a:pt x="911" y="3355"/>
                  <a:pt x="906" y="3361"/>
                </a:cubicBezTo>
                <a:cubicBezTo>
                  <a:pt x="906" y="3361"/>
                  <a:pt x="906" y="3361"/>
                  <a:pt x="906" y="3361"/>
                </a:cubicBezTo>
                <a:cubicBezTo>
                  <a:pt x="902" y="3366"/>
                  <a:pt x="898" y="3373"/>
                  <a:pt x="895"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1" y="3530"/>
                  <a:pt x="1160" y="3526"/>
                  <a:pt x="1151" y="3518"/>
                </a:cubicBezTo>
                <a:cubicBezTo>
                  <a:pt x="1142" y="3511"/>
                  <a:pt x="1135" y="3500"/>
                  <a:pt x="1130" y="3486"/>
                </a:cubicBezTo>
                <a:cubicBezTo>
                  <a:pt x="1125" y="3473"/>
                  <a:pt x="1123" y="3457"/>
                  <a:pt x="1123" y="3439"/>
                </a:cubicBezTo>
                <a:cubicBezTo>
                  <a:pt x="1123"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9"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5" y="3352"/>
                  <a:pt x="1076" y="3367"/>
                  <a:pt x="1070" y="3383"/>
                </a:cubicBezTo>
                <a:cubicBezTo>
                  <a:pt x="1065" y="3400"/>
                  <a:pt x="1062" y="3419"/>
                  <a:pt x="1062" y="3439"/>
                </a:cubicBezTo>
                <a:cubicBezTo>
                  <a:pt x="1062" y="3465"/>
                  <a:pt x="1067" y="3488"/>
                  <a:pt x="1077" y="3508"/>
                </a:cubicBezTo>
                <a:cubicBezTo>
                  <a:pt x="1087" y="3528"/>
                  <a:pt x="1102" y="3544"/>
                  <a:pt x="1120" y="3555"/>
                </a:cubicBezTo>
                <a:cubicBezTo>
                  <a:pt x="1138" y="3567"/>
                  <a:pt x="1159" y="3573"/>
                  <a:pt x="1182" y="3573"/>
                </a:cubicBezTo>
                <a:cubicBezTo>
                  <a:pt x="1199" y="3573"/>
                  <a:pt x="1214" y="3569"/>
                  <a:pt x="1228" y="3563"/>
                </a:cubicBezTo>
                <a:cubicBezTo>
                  <a:pt x="1241" y="3556"/>
                  <a:pt x="1252" y="3546"/>
                  <a:pt x="1262" y="3535"/>
                </a:cubicBezTo>
                <a:cubicBezTo>
                  <a:pt x="1272" y="3523"/>
                  <a:pt x="1281" y="3510"/>
                  <a:pt x="1288" y="3495"/>
                </a:cubicBezTo>
                <a:lnTo>
                  <a:pt x="1240" y="3468"/>
                </a:lnTo>
                <a:close/>
                <a:moveTo>
                  <a:pt x="1526" y="3531"/>
                </a:moveTo>
                <a:cubicBezTo>
                  <a:pt x="1529" y="3530"/>
                  <a:pt x="1532" y="3529"/>
                  <a:pt x="1535" y="3527"/>
                </a:cubicBezTo>
                <a:cubicBezTo>
                  <a:pt x="1528" y="3566"/>
                  <a:pt x="1528" y="3566"/>
                  <a:pt x="1528" y="3566"/>
                </a:cubicBezTo>
                <a:cubicBezTo>
                  <a:pt x="1524" y="3568"/>
                  <a:pt x="1519" y="3569"/>
                  <a:pt x="1513" y="3571"/>
                </a:cubicBezTo>
                <a:cubicBezTo>
                  <a:pt x="1508" y="3572"/>
                  <a:pt x="1503" y="3573"/>
                  <a:pt x="1497" y="3573"/>
                </a:cubicBezTo>
                <a:cubicBezTo>
                  <a:pt x="1487" y="3573"/>
                  <a:pt x="1478" y="3570"/>
                  <a:pt x="1471"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9" y="3476"/>
                  <a:pt x="1305" y="3464"/>
                </a:cubicBezTo>
                <a:cubicBezTo>
                  <a:pt x="1312" y="3452"/>
                  <a:pt x="1322" y="3442"/>
                  <a:pt x="1336" y="3432"/>
                </a:cubicBezTo>
                <a:cubicBezTo>
                  <a:pt x="1349" y="3423"/>
                  <a:pt x="1365" y="3415"/>
                  <a:pt x="1386" y="3409"/>
                </a:cubicBezTo>
                <a:cubicBezTo>
                  <a:pt x="1403" y="3404"/>
                  <a:pt x="1424" y="3400"/>
                  <a:pt x="1447" y="3398"/>
                </a:cubicBezTo>
                <a:cubicBezTo>
                  <a:pt x="1447" y="3395"/>
                  <a:pt x="1447" y="3395"/>
                  <a:pt x="1447" y="3395"/>
                </a:cubicBezTo>
                <a:cubicBezTo>
                  <a:pt x="1447" y="3384"/>
                  <a:pt x="1446" y="3375"/>
                  <a:pt x="1443" y="3368"/>
                </a:cubicBezTo>
                <a:cubicBezTo>
                  <a:pt x="1440" y="3360"/>
                  <a:pt x="1436" y="3354"/>
                  <a:pt x="1430" y="3350"/>
                </a:cubicBezTo>
                <a:cubicBezTo>
                  <a:pt x="1424" y="3346"/>
                  <a:pt x="1417" y="3344"/>
                  <a:pt x="1408" y="3344"/>
                </a:cubicBezTo>
                <a:cubicBezTo>
                  <a:pt x="1393" y="3344"/>
                  <a:pt x="1379" y="3349"/>
                  <a:pt x="1366" y="3358"/>
                </a:cubicBezTo>
                <a:cubicBezTo>
                  <a:pt x="1354" y="3367"/>
                  <a:pt x="1343" y="3381"/>
                  <a:pt x="1336" y="3400"/>
                </a:cubicBezTo>
                <a:cubicBezTo>
                  <a:pt x="1293" y="3369"/>
                  <a:pt x="1293" y="3369"/>
                  <a:pt x="1293" y="3369"/>
                </a:cubicBezTo>
                <a:cubicBezTo>
                  <a:pt x="1308" y="3346"/>
                  <a:pt x="1326" y="3329"/>
                  <a:pt x="1347" y="3318"/>
                </a:cubicBezTo>
                <a:cubicBezTo>
                  <a:pt x="1368"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3" y="3532"/>
                  <a:pt x="1526"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1" y="3821"/>
                  <a:pt x="386" y="3817"/>
                  <a:pt x="403" y="3817"/>
                </a:cubicBezTo>
                <a:cubicBezTo>
                  <a:pt x="423" y="3817"/>
                  <a:pt x="439" y="3821"/>
                  <a:pt x="453" y="3828"/>
                </a:cubicBezTo>
                <a:cubicBezTo>
                  <a:pt x="466" y="3835"/>
                  <a:pt x="477" y="3845"/>
                  <a:pt x="485" y="3858"/>
                </a:cubicBezTo>
                <a:cubicBezTo>
                  <a:pt x="494" y="3872"/>
                  <a:pt x="500" y="3887"/>
                  <a:pt x="504" y="3905"/>
                </a:cubicBezTo>
                <a:cubicBezTo>
                  <a:pt x="508" y="3923"/>
                  <a:pt x="510" y="3942"/>
                  <a:pt x="510"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5"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7" y="4045"/>
                  <a:pt x="690" y="4055"/>
                  <a:pt x="682" y="4063"/>
                </a:cubicBezTo>
                <a:cubicBezTo>
                  <a:pt x="675" y="4071"/>
                  <a:pt x="666" y="4077"/>
                  <a:pt x="657" y="4082"/>
                </a:cubicBezTo>
                <a:cubicBezTo>
                  <a:pt x="647" y="4086"/>
                  <a:pt x="637" y="4088"/>
                  <a:pt x="627" y="4088"/>
                </a:cubicBezTo>
                <a:cubicBezTo>
                  <a:pt x="607"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9"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1" y="3919"/>
                  <a:pt x="697" y="3910"/>
                </a:cubicBezTo>
                <a:cubicBezTo>
                  <a:pt x="694" y="3901"/>
                  <a:pt x="690" y="3893"/>
                  <a:pt x="685" y="3886"/>
                </a:cubicBezTo>
                <a:cubicBezTo>
                  <a:pt x="679" y="3880"/>
                  <a:pt x="673" y="3874"/>
                  <a:pt x="666" y="3870"/>
                </a:cubicBezTo>
                <a:cubicBezTo>
                  <a:pt x="659" y="3867"/>
                  <a:pt x="651" y="3865"/>
                  <a:pt x="643" y="3865"/>
                </a:cubicBezTo>
                <a:cubicBezTo>
                  <a:pt x="634" y="3865"/>
                  <a:pt x="626" y="3867"/>
                  <a:pt x="619" y="3871"/>
                </a:cubicBezTo>
                <a:cubicBezTo>
                  <a:pt x="612" y="3875"/>
                  <a:pt x="606" y="3881"/>
                  <a:pt x="601" y="3889"/>
                </a:cubicBezTo>
                <a:cubicBezTo>
                  <a:pt x="595" y="3897"/>
                  <a:pt x="592" y="3906"/>
                  <a:pt x="589" y="3917"/>
                </a:cubicBezTo>
                <a:cubicBezTo>
                  <a:pt x="586" y="3928"/>
                  <a:pt x="584" y="3940"/>
                  <a:pt x="584" y="3953"/>
                </a:cubicBezTo>
                <a:cubicBezTo>
                  <a:pt x="584" y="3971"/>
                  <a:pt x="587" y="3986"/>
                  <a:pt x="592" y="3999"/>
                </a:cubicBezTo>
                <a:cubicBezTo>
                  <a:pt x="597" y="4013"/>
                  <a:pt x="604"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7"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8"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5" y="3981"/>
                  <a:pt x="847" y="3995"/>
                  <a:pt x="852" y="4007"/>
                </a:cubicBezTo>
                <a:cubicBezTo>
                  <a:pt x="857" y="4020"/>
                  <a:pt x="864" y="4030"/>
                  <a:pt x="873" y="4036"/>
                </a:cubicBezTo>
                <a:cubicBezTo>
                  <a:pt x="882" y="4042"/>
                  <a:pt x="892" y="4046"/>
                  <a:pt x="903" y="4046"/>
                </a:cubicBezTo>
                <a:cubicBezTo>
                  <a:pt x="913" y="4046"/>
                  <a:pt x="923" y="4043"/>
                  <a:pt x="931" y="4038"/>
                </a:cubicBezTo>
                <a:cubicBezTo>
                  <a:pt x="940"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8" y="3898"/>
                  <a:pt x="944" y="3889"/>
                  <a:pt x="940" y="3882"/>
                </a:cubicBezTo>
                <a:cubicBezTo>
                  <a:pt x="936" y="3875"/>
                  <a:pt x="931" y="3869"/>
                  <a:pt x="924" y="3865"/>
                </a:cubicBezTo>
                <a:cubicBezTo>
                  <a:pt x="918" y="3862"/>
                  <a:pt x="910" y="3860"/>
                  <a:pt x="901" y="3860"/>
                </a:cubicBezTo>
                <a:cubicBezTo>
                  <a:pt x="895" y="3860"/>
                  <a:pt x="889"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7"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3" y="3877"/>
                </a:cubicBezTo>
                <a:cubicBezTo>
                  <a:pt x="1128" y="3873"/>
                  <a:pt x="1133" y="3872"/>
                  <a:pt x="1137" y="3872"/>
                </a:cubicBezTo>
                <a:cubicBezTo>
                  <a:pt x="1143" y="3872"/>
                  <a:pt x="1148" y="3873"/>
                  <a:pt x="1151" y="3874"/>
                </a:cubicBezTo>
                <a:cubicBezTo>
                  <a:pt x="1155" y="3876"/>
                  <a:pt x="1160"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200" y="3742"/>
                  <a:pt x="1200" y="3742"/>
                  <a:pt x="1200" y="3742"/>
                </a:cubicBezTo>
                <a:cubicBezTo>
                  <a:pt x="1200" y="4082"/>
                  <a:pt x="1200" y="4082"/>
                  <a:pt x="1200"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6"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4"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3" y="3862"/>
                  <a:pt x="1405" y="3860"/>
                  <a:pt x="1396" y="3860"/>
                </a:cubicBezTo>
                <a:cubicBezTo>
                  <a:pt x="1381" y="3860"/>
                  <a:pt x="1367" y="3865"/>
                  <a:pt x="1354" y="3874"/>
                </a:cubicBezTo>
                <a:cubicBezTo>
                  <a:pt x="1342" y="3883"/>
                  <a:pt x="1332" y="3897"/>
                  <a:pt x="1324" y="3915"/>
                </a:cubicBezTo>
                <a:cubicBezTo>
                  <a:pt x="1282" y="3885"/>
                  <a:pt x="1282" y="3885"/>
                  <a:pt x="1282"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6" y="4044"/>
                </a:cubicBezTo>
                <a:cubicBezTo>
                  <a:pt x="1497" y="4047"/>
                  <a:pt x="1501" y="4048"/>
                  <a:pt x="1506" y="4048"/>
                </a:cubicBezTo>
                <a:cubicBezTo>
                  <a:pt x="1505" y="4048"/>
                  <a:pt x="1505" y="4048"/>
                  <a:pt x="1505" y="4048"/>
                </a:cubicBezTo>
                <a:cubicBezTo>
                  <a:pt x="1508" y="4048"/>
                  <a:pt x="1511" y="4048"/>
                  <a:pt x="1514" y="4047"/>
                </a:cubicBezTo>
                <a:close/>
                <a:moveTo>
                  <a:pt x="1435" y="3953"/>
                </a:moveTo>
                <a:cubicBezTo>
                  <a:pt x="1425"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8" y="4020"/>
                  <a:pt x="1758" y="4020"/>
                  <a:pt x="1758" y="4020"/>
                </a:cubicBezTo>
                <a:cubicBezTo>
                  <a:pt x="1758" y="3906"/>
                  <a:pt x="1758" y="3906"/>
                  <a:pt x="1758" y="3906"/>
                </a:cubicBezTo>
                <a:cubicBezTo>
                  <a:pt x="1758" y="3890"/>
                  <a:pt x="1755" y="3875"/>
                  <a:pt x="1749" y="3861"/>
                </a:cubicBezTo>
                <a:cubicBezTo>
                  <a:pt x="1744" y="3848"/>
                  <a:pt x="1736" y="3837"/>
                  <a:pt x="1725" y="3829"/>
                </a:cubicBezTo>
                <a:cubicBezTo>
                  <a:pt x="1714" y="3821"/>
                  <a:pt x="1700" y="3817"/>
                  <a:pt x="1683" y="3817"/>
                </a:cubicBezTo>
                <a:cubicBezTo>
                  <a:pt x="1669" y="3817"/>
                  <a:pt x="1657" y="3820"/>
                  <a:pt x="1646" y="3826"/>
                </a:cubicBezTo>
                <a:cubicBezTo>
                  <a:pt x="1635" y="3832"/>
                  <a:pt x="1625" y="3841"/>
                  <a:pt x="1617"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9" y="4061"/>
                  <a:pt x="1758" y="4051"/>
                </a:cubicBezTo>
                <a:cubicBezTo>
                  <a:pt x="1758" y="4040"/>
                  <a:pt x="1757" y="4030"/>
                  <a:pt x="1757" y="4020"/>
                </a:cubicBezTo>
                <a:close/>
                <a:moveTo>
                  <a:pt x="2018" y="4051"/>
                </a:moveTo>
                <a:cubicBezTo>
                  <a:pt x="2019" y="4061"/>
                  <a:pt x="2019" y="4071"/>
                  <a:pt x="2020" y="4082"/>
                </a:cubicBezTo>
                <a:cubicBezTo>
                  <a:pt x="1961" y="4082"/>
                  <a:pt x="1961" y="4082"/>
                  <a:pt x="1961" y="4082"/>
                </a:cubicBezTo>
                <a:cubicBezTo>
                  <a:pt x="1961" y="4034"/>
                  <a:pt x="1961" y="4034"/>
                  <a:pt x="1961" y="4034"/>
                </a:cubicBezTo>
                <a:cubicBezTo>
                  <a:pt x="1955" y="4045"/>
                  <a:pt x="1949" y="4055"/>
                  <a:pt x="1941" y="4063"/>
                </a:cubicBezTo>
                <a:cubicBezTo>
                  <a:pt x="1933" y="4071"/>
                  <a:pt x="1925" y="4077"/>
                  <a:pt x="1916" y="4082"/>
                </a:cubicBezTo>
                <a:cubicBezTo>
                  <a:pt x="1906" y="4086"/>
                  <a:pt x="1896" y="4088"/>
                  <a:pt x="1886" y="4088"/>
                </a:cubicBezTo>
                <a:cubicBezTo>
                  <a:pt x="1865" y="4088"/>
                  <a:pt x="1847" y="4083"/>
                  <a:pt x="1832" y="4072"/>
                </a:cubicBezTo>
                <a:cubicBezTo>
                  <a:pt x="1816" y="4060"/>
                  <a:pt x="1804" y="4044"/>
                  <a:pt x="1796"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4"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6" y="3858"/>
                  <a:pt x="1961" y="3869"/>
                </a:cubicBezTo>
                <a:cubicBezTo>
                  <a:pt x="1961" y="3742"/>
                  <a:pt x="1961" y="3742"/>
                  <a:pt x="1961" y="3742"/>
                </a:cubicBezTo>
                <a:cubicBezTo>
                  <a:pt x="2018" y="3742"/>
                  <a:pt x="2018" y="3742"/>
                  <a:pt x="2018" y="3742"/>
                </a:cubicBezTo>
                <a:cubicBezTo>
                  <a:pt x="2018" y="4020"/>
                  <a:pt x="2018" y="4020"/>
                  <a:pt x="2018" y="4020"/>
                </a:cubicBezTo>
                <a:cubicBezTo>
                  <a:pt x="2018" y="4020"/>
                  <a:pt x="2018" y="4020"/>
                  <a:pt x="2018" y="4020"/>
                </a:cubicBezTo>
                <a:cubicBezTo>
                  <a:pt x="2018"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8"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01_Frame text 5 [PHJU] (JU-Free)">
            <a:extLst>
              <a:ext uri="{FF2B5EF4-FFF2-40B4-BE49-F238E27FC236}">
                <a16:creationId xmlns:a16="http://schemas.microsoft.com/office/drawing/2014/main" id="{0529F52D-14B7-028E-236F-F804A9DD5A4C}"/>
              </a:ext>
            </a:extLst>
          </p:cNvPr>
          <p:cNvSpPr>
            <a:spLocks noGrp="1"/>
          </p:cNvSpPr>
          <p:nvPr>
            <p:ph type="body" sz="quarter" idx="28" hasCustomPrompt="1"/>
          </p:nvPr>
        </p:nvSpPr>
        <p:spPr>
          <a:xfrm>
            <a:off x="1214623" y="5843164"/>
            <a:ext cx="15036191" cy="5298640"/>
          </a:xfrm>
        </p:spPr>
        <p:txBody>
          <a:bodyPr anchor="b"/>
          <a:lstStyle>
            <a:lvl1pPr marL="0" indent="0" algn="l">
              <a:lnSpc>
                <a:spcPct val="68000"/>
              </a:lnSpc>
              <a:spcAft>
                <a:spcPts val="0"/>
              </a:spcAft>
              <a:buNone/>
              <a:defRPr lang="nl-NL" sz="23498" b="1" kern="1200" cap="all" baseline="0" dirty="0" smtClean="0">
                <a:solidFill>
                  <a:srgbClr val="FFFFFF"/>
                </a:solidFill>
                <a:latin typeface="VC Nudge Black" pitchFamily="50" charset="0"/>
                <a:ea typeface="VC Nudge Black" pitchFamily="50" charset="0"/>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9489238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fsluiting - oranje]">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81FD714-0512-3277-626A-E9705D612668}"/>
              </a:ext>
            </a:extLst>
          </p:cNvPr>
          <p:cNvSpPr>
            <a:spLocks noChangeArrowheads="1"/>
          </p:cNvSpPr>
          <p:nvPr userDrawn="1"/>
        </p:nvSpPr>
        <p:spPr bwMode="ltGray">
          <a:xfrm>
            <a:off x="0" y="0"/>
            <a:ext cx="20104100" cy="11309350"/>
          </a:xfrm>
          <a:prstGeom prst="rect">
            <a:avLst/>
          </a:prstGeom>
          <a:solidFill>
            <a:schemeClr val="accent3"/>
          </a:solidFill>
          <a:ln>
            <a:noFill/>
          </a:ln>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73835F15-A6B6-821F-F15C-8E2329571ACB}"/>
              </a:ext>
            </a:extLst>
          </p:cNvPr>
          <p:cNvSpPr>
            <a:spLocks/>
          </p:cNvSpPr>
          <p:nvPr userDrawn="1"/>
        </p:nvSpPr>
        <p:spPr bwMode="ltGray">
          <a:xfrm>
            <a:off x="0" y="0"/>
            <a:ext cx="20104100" cy="11309350"/>
          </a:xfrm>
          <a:custGeom>
            <a:avLst/>
            <a:gdLst>
              <a:gd name="T0" fmla="*/ 3776 w 38404"/>
              <a:gd name="T1" fmla="*/ 5917 h 21600"/>
              <a:gd name="T2" fmla="*/ 6243 w 38404"/>
              <a:gd name="T3" fmla="*/ 0 h 21600"/>
              <a:gd name="T4" fmla="*/ 2586 w 38404"/>
              <a:gd name="T5" fmla="*/ 0 h 21600"/>
              <a:gd name="T6" fmla="*/ 0 w 38404"/>
              <a:gd name="T7" fmla="*/ 4279 h 21600"/>
              <a:gd name="T8" fmla="*/ 317 w 38404"/>
              <a:gd name="T9" fmla="*/ 6365 h 21600"/>
              <a:gd name="T10" fmla="*/ 4726 w 38404"/>
              <a:gd name="T11" fmla="*/ 21600 h 21600"/>
              <a:gd name="T12" fmla="*/ 8092 w 38404"/>
              <a:gd name="T13" fmla="*/ 21600 h 21600"/>
              <a:gd name="T14" fmla="*/ 3776 w 38404"/>
              <a:gd name="T15" fmla="*/ 5917 h 21600"/>
              <a:gd name="T16" fmla="*/ 10411 w 38404"/>
              <a:gd name="T17" fmla="*/ 5917 h 21600"/>
              <a:gd name="T18" fmla="*/ 12836 w 38404"/>
              <a:gd name="T19" fmla="*/ 0 h 21600"/>
              <a:gd name="T20" fmla="*/ 9187 w 38404"/>
              <a:gd name="T21" fmla="*/ 0 h 21600"/>
              <a:gd name="T22" fmla="*/ 7032 w 38404"/>
              <a:gd name="T23" fmla="*/ 6365 h 21600"/>
              <a:gd name="T24" fmla="*/ 11363 w 38404"/>
              <a:gd name="T25" fmla="*/ 21600 h 21600"/>
              <a:gd name="T26" fmla="*/ 14688 w 38404"/>
              <a:gd name="T27" fmla="*/ 21600 h 21600"/>
              <a:gd name="T28" fmla="*/ 10411 w 38404"/>
              <a:gd name="T29" fmla="*/ 5917 h 21600"/>
              <a:gd name="T30" fmla="*/ 22879 w 38404"/>
              <a:gd name="T31" fmla="*/ 0 h 21600"/>
              <a:gd name="T32" fmla="*/ 19859 w 38404"/>
              <a:gd name="T33" fmla="*/ 0 h 21600"/>
              <a:gd name="T34" fmla="*/ 21604 w 38404"/>
              <a:gd name="T35" fmla="*/ 5917 h 21600"/>
              <a:gd name="T36" fmla="*/ 19202 w 38404"/>
              <a:gd name="T37" fmla="*/ 15033 h 21600"/>
              <a:gd name="T38" fmla="*/ 16801 w 38404"/>
              <a:gd name="T39" fmla="*/ 5917 h 21600"/>
              <a:gd name="T40" fmla="*/ 18546 w 38404"/>
              <a:gd name="T41" fmla="*/ 0 h 21600"/>
              <a:gd name="T42" fmla="*/ 15525 w 38404"/>
              <a:gd name="T43" fmla="*/ 0 h 21600"/>
              <a:gd name="T44" fmla="*/ 13667 w 38404"/>
              <a:gd name="T45" fmla="*/ 6365 h 21600"/>
              <a:gd name="T46" fmla="*/ 17615 w 38404"/>
              <a:gd name="T47" fmla="*/ 20324 h 21600"/>
              <a:gd name="T48" fmla="*/ 17278 w 38404"/>
              <a:gd name="T49" fmla="*/ 21600 h 21600"/>
              <a:gd name="T50" fmla="*/ 21127 w 38404"/>
              <a:gd name="T51" fmla="*/ 21600 h 21600"/>
              <a:gd name="T52" fmla="*/ 20789 w 38404"/>
              <a:gd name="T53" fmla="*/ 20324 h 21600"/>
              <a:gd name="T54" fmla="*/ 24737 w 38404"/>
              <a:gd name="T55" fmla="*/ 6365 h 21600"/>
              <a:gd name="T56" fmla="*/ 22879 w 38404"/>
              <a:gd name="T57" fmla="*/ 0 h 21600"/>
              <a:gd name="T58" fmla="*/ 29217 w 38404"/>
              <a:gd name="T59" fmla="*/ 0 h 21600"/>
              <a:gd name="T60" fmla="*/ 25568 w 38404"/>
              <a:gd name="T61" fmla="*/ 0 h 21600"/>
              <a:gd name="T62" fmla="*/ 27994 w 38404"/>
              <a:gd name="T63" fmla="*/ 5917 h 21600"/>
              <a:gd name="T64" fmla="*/ 23716 w 38404"/>
              <a:gd name="T65" fmla="*/ 21600 h 21600"/>
              <a:gd name="T66" fmla="*/ 27041 w 38404"/>
              <a:gd name="T67" fmla="*/ 21600 h 21600"/>
              <a:gd name="T68" fmla="*/ 31372 w 38404"/>
              <a:gd name="T69" fmla="*/ 6365 h 21600"/>
              <a:gd name="T70" fmla="*/ 29217 w 38404"/>
              <a:gd name="T71" fmla="*/ 0 h 21600"/>
              <a:gd name="T72" fmla="*/ 35818 w 38404"/>
              <a:gd name="T73" fmla="*/ 0 h 21600"/>
              <a:gd name="T74" fmla="*/ 32162 w 38404"/>
              <a:gd name="T75" fmla="*/ 0 h 21600"/>
              <a:gd name="T76" fmla="*/ 34628 w 38404"/>
              <a:gd name="T77" fmla="*/ 5917 h 21600"/>
              <a:gd name="T78" fmla="*/ 30312 w 38404"/>
              <a:gd name="T79" fmla="*/ 21600 h 21600"/>
              <a:gd name="T80" fmla="*/ 33639 w 38404"/>
              <a:gd name="T81" fmla="*/ 21600 h 21600"/>
              <a:gd name="T82" fmla="*/ 38088 w 38404"/>
              <a:gd name="T83" fmla="*/ 6365 h 21600"/>
              <a:gd name="T84" fmla="*/ 38404 w 38404"/>
              <a:gd name="T85" fmla="*/ 4320 h 21600"/>
              <a:gd name="T86" fmla="*/ 38404 w 38404"/>
              <a:gd name="T87" fmla="*/ 4207 h 21600"/>
              <a:gd name="T88" fmla="*/ 35818 w 38404"/>
              <a:gd name="T8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04" h="21600">
                <a:moveTo>
                  <a:pt x="3776" y="5917"/>
                </a:moveTo>
                <a:cubicBezTo>
                  <a:pt x="3013" y="3200"/>
                  <a:pt x="3967" y="1056"/>
                  <a:pt x="6243" y="0"/>
                </a:cubicBezTo>
                <a:cubicBezTo>
                  <a:pt x="2586" y="0"/>
                  <a:pt x="2586" y="0"/>
                  <a:pt x="2586" y="0"/>
                </a:cubicBezTo>
                <a:cubicBezTo>
                  <a:pt x="936" y="826"/>
                  <a:pt x="0" y="2324"/>
                  <a:pt x="0" y="4279"/>
                </a:cubicBezTo>
                <a:cubicBezTo>
                  <a:pt x="0" y="4926"/>
                  <a:pt x="103" y="5624"/>
                  <a:pt x="317" y="6365"/>
                </a:cubicBezTo>
                <a:cubicBezTo>
                  <a:pt x="4726" y="21600"/>
                  <a:pt x="4726" y="21600"/>
                  <a:pt x="4726" y="21600"/>
                </a:cubicBezTo>
                <a:cubicBezTo>
                  <a:pt x="8092" y="21600"/>
                  <a:pt x="8092" y="21600"/>
                  <a:pt x="8092" y="21600"/>
                </a:cubicBezTo>
                <a:lnTo>
                  <a:pt x="3776" y="5917"/>
                </a:lnTo>
                <a:close/>
                <a:moveTo>
                  <a:pt x="10411" y="5917"/>
                </a:moveTo>
                <a:cubicBezTo>
                  <a:pt x="9679" y="3175"/>
                  <a:pt x="10590" y="1049"/>
                  <a:pt x="12836" y="0"/>
                </a:cubicBezTo>
                <a:cubicBezTo>
                  <a:pt x="9187" y="0"/>
                  <a:pt x="9187" y="0"/>
                  <a:pt x="9187" y="0"/>
                </a:cubicBezTo>
                <a:cubicBezTo>
                  <a:pt x="7003" y="1061"/>
                  <a:pt x="6158" y="3264"/>
                  <a:pt x="7032" y="6365"/>
                </a:cubicBezTo>
                <a:cubicBezTo>
                  <a:pt x="11363" y="21600"/>
                  <a:pt x="11363" y="21600"/>
                  <a:pt x="11363" y="21600"/>
                </a:cubicBezTo>
                <a:cubicBezTo>
                  <a:pt x="14688" y="21600"/>
                  <a:pt x="14688" y="21600"/>
                  <a:pt x="14688" y="21600"/>
                </a:cubicBezTo>
                <a:lnTo>
                  <a:pt x="10411" y="5917"/>
                </a:lnTo>
                <a:close/>
                <a:moveTo>
                  <a:pt x="22879" y="0"/>
                </a:moveTo>
                <a:cubicBezTo>
                  <a:pt x="19859" y="0"/>
                  <a:pt x="19859" y="0"/>
                  <a:pt x="19859" y="0"/>
                </a:cubicBezTo>
                <a:cubicBezTo>
                  <a:pt x="21550" y="1206"/>
                  <a:pt x="22257" y="3448"/>
                  <a:pt x="21604" y="5917"/>
                </a:cubicBezTo>
                <a:cubicBezTo>
                  <a:pt x="19202" y="15033"/>
                  <a:pt x="19202" y="15033"/>
                  <a:pt x="19202" y="15033"/>
                </a:cubicBezTo>
                <a:cubicBezTo>
                  <a:pt x="16801" y="5917"/>
                  <a:pt x="16801" y="5917"/>
                  <a:pt x="16801" y="5917"/>
                </a:cubicBezTo>
                <a:cubicBezTo>
                  <a:pt x="16147" y="3448"/>
                  <a:pt x="16854" y="1206"/>
                  <a:pt x="18546" y="0"/>
                </a:cubicBezTo>
                <a:cubicBezTo>
                  <a:pt x="15525" y="0"/>
                  <a:pt x="15525" y="0"/>
                  <a:pt x="15525" y="0"/>
                </a:cubicBezTo>
                <a:cubicBezTo>
                  <a:pt x="13437" y="1048"/>
                  <a:pt x="12769" y="3223"/>
                  <a:pt x="13667" y="6365"/>
                </a:cubicBezTo>
                <a:cubicBezTo>
                  <a:pt x="17615" y="20324"/>
                  <a:pt x="17615" y="20324"/>
                  <a:pt x="17615" y="20324"/>
                </a:cubicBezTo>
                <a:cubicBezTo>
                  <a:pt x="17278" y="21600"/>
                  <a:pt x="17278" y="21600"/>
                  <a:pt x="17278" y="21600"/>
                </a:cubicBezTo>
                <a:cubicBezTo>
                  <a:pt x="21127" y="21600"/>
                  <a:pt x="21127" y="21600"/>
                  <a:pt x="21127" y="21600"/>
                </a:cubicBezTo>
                <a:cubicBezTo>
                  <a:pt x="20789" y="20324"/>
                  <a:pt x="20789" y="20324"/>
                  <a:pt x="20789" y="20324"/>
                </a:cubicBezTo>
                <a:cubicBezTo>
                  <a:pt x="24737" y="6365"/>
                  <a:pt x="24737" y="6365"/>
                  <a:pt x="24737" y="6365"/>
                </a:cubicBezTo>
                <a:cubicBezTo>
                  <a:pt x="25635" y="3223"/>
                  <a:pt x="24967" y="1048"/>
                  <a:pt x="22879" y="0"/>
                </a:cubicBezTo>
                <a:close/>
                <a:moveTo>
                  <a:pt x="29217" y="0"/>
                </a:moveTo>
                <a:cubicBezTo>
                  <a:pt x="25568" y="0"/>
                  <a:pt x="25568" y="0"/>
                  <a:pt x="25568" y="0"/>
                </a:cubicBezTo>
                <a:cubicBezTo>
                  <a:pt x="27814" y="1049"/>
                  <a:pt x="28725" y="3175"/>
                  <a:pt x="27994" y="5917"/>
                </a:cubicBezTo>
                <a:cubicBezTo>
                  <a:pt x="23716" y="21600"/>
                  <a:pt x="23716" y="21600"/>
                  <a:pt x="23716" y="21600"/>
                </a:cubicBezTo>
                <a:cubicBezTo>
                  <a:pt x="27041" y="21600"/>
                  <a:pt x="27041" y="21600"/>
                  <a:pt x="27041" y="21600"/>
                </a:cubicBezTo>
                <a:cubicBezTo>
                  <a:pt x="31372" y="6365"/>
                  <a:pt x="31372" y="6365"/>
                  <a:pt x="31372" y="6365"/>
                </a:cubicBezTo>
                <a:cubicBezTo>
                  <a:pt x="32246" y="3264"/>
                  <a:pt x="31402" y="1061"/>
                  <a:pt x="29217" y="0"/>
                </a:cubicBezTo>
                <a:close/>
                <a:moveTo>
                  <a:pt x="35818" y="0"/>
                </a:moveTo>
                <a:cubicBezTo>
                  <a:pt x="32162" y="0"/>
                  <a:pt x="32162" y="0"/>
                  <a:pt x="32162" y="0"/>
                </a:cubicBezTo>
                <a:cubicBezTo>
                  <a:pt x="34437" y="1056"/>
                  <a:pt x="35392" y="3200"/>
                  <a:pt x="34628" y="5917"/>
                </a:cubicBezTo>
                <a:cubicBezTo>
                  <a:pt x="30312" y="21600"/>
                  <a:pt x="30312" y="21600"/>
                  <a:pt x="30312" y="21600"/>
                </a:cubicBezTo>
                <a:cubicBezTo>
                  <a:pt x="33639" y="21600"/>
                  <a:pt x="33639" y="21600"/>
                  <a:pt x="33639" y="21600"/>
                </a:cubicBezTo>
                <a:cubicBezTo>
                  <a:pt x="38088" y="6365"/>
                  <a:pt x="38088" y="6365"/>
                  <a:pt x="38088" y="6365"/>
                </a:cubicBezTo>
                <a:cubicBezTo>
                  <a:pt x="38297" y="5640"/>
                  <a:pt x="38400" y="4956"/>
                  <a:pt x="38404" y="4320"/>
                </a:cubicBezTo>
                <a:cubicBezTo>
                  <a:pt x="38404" y="4207"/>
                  <a:pt x="38404" y="4207"/>
                  <a:pt x="38404" y="4207"/>
                </a:cubicBezTo>
                <a:cubicBezTo>
                  <a:pt x="38381" y="2287"/>
                  <a:pt x="37448" y="816"/>
                  <a:pt x="35818"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87055935-301D-F14C-4149-2512C31ED7E6}"/>
              </a:ext>
            </a:extLst>
          </p:cNvPr>
          <p:cNvSpPr>
            <a:spLocks/>
          </p:cNvSpPr>
          <p:nvPr userDrawn="1"/>
        </p:nvSpPr>
        <p:spPr bwMode="auto">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Frame 4">
            <a:extLst>
              <a:ext uri="{FF2B5EF4-FFF2-40B4-BE49-F238E27FC236}">
                <a16:creationId xmlns:a16="http://schemas.microsoft.com/office/drawing/2014/main" id="{0CBE9870-0562-45C4-6204-19B8001A7ACA}"/>
              </a:ext>
            </a:extLst>
          </p:cNvPr>
          <p:cNvSpPr>
            <a:spLocks/>
          </p:cNvSpPr>
          <p:nvPr userDrawn="1"/>
        </p:nvSpPr>
        <p:spPr bwMode="auto">
          <a:xfrm>
            <a:off x="17046602" y="1007895"/>
            <a:ext cx="1620370" cy="2141446"/>
          </a:xfrm>
          <a:custGeom>
            <a:avLst/>
            <a:gdLst>
              <a:gd name="T0" fmla="*/ 1636 w 3099"/>
              <a:gd name="T1" fmla="*/ 0 h 4088"/>
              <a:gd name="T2" fmla="*/ 705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8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7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6 w 3099"/>
              <a:gd name="T69" fmla="*/ 3531 h 4088"/>
              <a:gd name="T70" fmla="*/ 1329 w 3099"/>
              <a:gd name="T71" fmla="*/ 3564 h 4088"/>
              <a:gd name="T72" fmla="*/ 1336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1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6" y="943"/>
                </a:moveTo>
                <a:cubicBezTo>
                  <a:pt x="2699" y="2026"/>
                  <a:pt x="2699" y="2026"/>
                  <a:pt x="2699" y="2026"/>
                </a:cubicBezTo>
                <a:cubicBezTo>
                  <a:pt x="2607" y="2342"/>
                  <a:pt x="2451"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6" y="2476"/>
                  <a:pt x="1270" y="2476"/>
                </a:cubicBezTo>
                <a:cubicBezTo>
                  <a:pt x="985" y="2479"/>
                  <a:pt x="825" y="2342"/>
                  <a:pt x="733" y="2026"/>
                </a:cubicBezTo>
                <a:cubicBezTo>
                  <a:pt x="501" y="1224"/>
                  <a:pt x="501" y="1224"/>
                  <a:pt x="501" y="1224"/>
                </a:cubicBezTo>
                <a:cubicBezTo>
                  <a:pt x="705" y="465"/>
                  <a:pt x="705" y="465"/>
                  <a:pt x="705"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5"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6" y="943"/>
                </a:cubicBezTo>
                <a:close/>
                <a:moveTo>
                  <a:pt x="1718" y="1539"/>
                </a:moveTo>
                <a:cubicBezTo>
                  <a:pt x="1883" y="912"/>
                  <a:pt x="1883" y="912"/>
                  <a:pt x="1883" y="912"/>
                </a:cubicBezTo>
                <a:cubicBezTo>
                  <a:pt x="1933" y="722"/>
                  <a:pt x="1866" y="551"/>
                  <a:pt x="1718" y="479"/>
                </a:cubicBezTo>
                <a:cubicBezTo>
                  <a:pt x="1569" y="551"/>
                  <a:pt x="1502" y="722"/>
                  <a:pt x="1553"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1" y="3052"/>
                </a:cubicBezTo>
                <a:cubicBezTo>
                  <a:pt x="616" y="3052"/>
                  <a:pt x="595" y="3046"/>
                  <a:pt x="577" y="3034"/>
                </a:cubicBezTo>
                <a:cubicBezTo>
                  <a:pt x="560" y="3022"/>
                  <a:pt x="546" y="3005"/>
                  <a:pt x="537" y="2984"/>
                </a:cubicBezTo>
                <a:cubicBezTo>
                  <a:pt x="527" y="2964"/>
                  <a:pt x="522" y="2941"/>
                  <a:pt x="522" y="2916"/>
                </a:cubicBezTo>
                <a:cubicBezTo>
                  <a:pt x="522" y="2897"/>
                  <a:pt x="525" y="2879"/>
                  <a:pt x="531"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5"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4" y="2827"/>
                  <a:pt x="653" y="2823"/>
                  <a:pt x="641" y="2823"/>
                </a:cubicBezTo>
                <a:cubicBezTo>
                  <a:pt x="633" y="2823"/>
                  <a:pt x="627" y="2825"/>
                  <a:pt x="621" y="2828"/>
                </a:cubicBezTo>
                <a:cubicBezTo>
                  <a:pt x="615" y="2831"/>
                  <a:pt x="609" y="2835"/>
                  <a:pt x="605" y="2841"/>
                </a:cubicBezTo>
                <a:cubicBezTo>
                  <a:pt x="600" y="2846"/>
                  <a:pt x="596" y="2852"/>
                  <a:pt x="593" y="2860"/>
                </a:cubicBezTo>
                <a:cubicBezTo>
                  <a:pt x="590"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1" y="2826"/>
                  <a:pt x="910" y="2826"/>
                </a:cubicBezTo>
                <a:cubicBezTo>
                  <a:pt x="921" y="2826"/>
                  <a:pt x="930" y="2831"/>
                  <a:pt x="937"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90" y="2812"/>
                  <a:pt x="981" y="2801"/>
                  <a:pt x="970" y="2793"/>
                </a:cubicBezTo>
                <a:cubicBezTo>
                  <a:pt x="960" y="2785"/>
                  <a:pt x="945" y="2781"/>
                  <a:pt x="928" y="2781"/>
                </a:cubicBezTo>
                <a:cubicBezTo>
                  <a:pt x="915" y="2781"/>
                  <a:pt x="903" y="2784"/>
                  <a:pt x="891" y="2790"/>
                </a:cubicBezTo>
                <a:cubicBezTo>
                  <a:pt x="880" y="2796"/>
                  <a:pt x="871"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7" y="2900"/>
                  <a:pt x="1200" y="2888"/>
                </a:cubicBezTo>
                <a:cubicBezTo>
                  <a:pt x="1204" y="2876"/>
                  <a:pt x="1208" y="2865"/>
                  <a:pt x="1215" y="2856"/>
                </a:cubicBezTo>
                <a:cubicBezTo>
                  <a:pt x="1221" y="2846"/>
                  <a:pt x="1228" y="2839"/>
                  <a:pt x="1237" y="2834"/>
                </a:cubicBezTo>
                <a:cubicBezTo>
                  <a:pt x="1245" y="2829"/>
                  <a:pt x="1254" y="2826"/>
                  <a:pt x="1263" y="2826"/>
                </a:cubicBezTo>
                <a:cubicBezTo>
                  <a:pt x="1275"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4" y="2839"/>
                  <a:pt x="1348" y="2825"/>
                </a:cubicBezTo>
                <a:cubicBezTo>
                  <a:pt x="1343" y="2812"/>
                  <a:pt x="1335" y="2801"/>
                  <a:pt x="1324" y="2793"/>
                </a:cubicBezTo>
                <a:cubicBezTo>
                  <a:pt x="1313" y="2785"/>
                  <a:pt x="1299" y="2781"/>
                  <a:pt x="1281" y="2781"/>
                </a:cubicBezTo>
                <a:cubicBezTo>
                  <a:pt x="1268" y="2781"/>
                  <a:pt x="1256" y="2784"/>
                  <a:pt x="1245" y="2790"/>
                </a:cubicBezTo>
                <a:cubicBezTo>
                  <a:pt x="1234"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9"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2" y="3014"/>
                </a:cubicBezTo>
                <a:cubicBezTo>
                  <a:pt x="1681" y="3004"/>
                  <a:pt x="1681" y="2993"/>
                  <a:pt x="1681" y="2984"/>
                </a:cubicBezTo>
                <a:cubicBezTo>
                  <a:pt x="1681" y="2706"/>
                  <a:pt x="1681" y="2706"/>
                  <a:pt x="1681" y="2706"/>
                </a:cubicBezTo>
                <a:lnTo>
                  <a:pt x="1624" y="2706"/>
                </a:lnTo>
                <a:close/>
                <a:moveTo>
                  <a:pt x="1780" y="3045"/>
                </a:moveTo>
                <a:cubicBezTo>
                  <a:pt x="1780"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7" y="2699"/>
                  <a:pt x="1817" y="2699"/>
                  <a:pt x="1817" y="2699"/>
                </a:cubicBezTo>
                <a:cubicBezTo>
                  <a:pt x="1817" y="2753"/>
                  <a:pt x="1817" y="2753"/>
                  <a:pt x="1817"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8" y="2787"/>
                  <a:pt x="1818" y="2787"/>
                  <a:pt x="1818" y="2787"/>
                </a:cubicBezTo>
                <a:cubicBezTo>
                  <a:pt x="1818" y="3072"/>
                  <a:pt x="1818" y="3072"/>
                  <a:pt x="1818" y="3072"/>
                </a:cubicBezTo>
                <a:cubicBezTo>
                  <a:pt x="1818" y="3083"/>
                  <a:pt x="1815" y="3089"/>
                  <a:pt x="1811" y="3092"/>
                </a:cubicBezTo>
                <a:cubicBezTo>
                  <a:pt x="1807" y="3095"/>
                  <a:pt x="1802" y="3097"/>
                  <a:pt x="1798" y="3097"/>
                </a:cubicBezTo>
                <a:cubicBezTo>
                  <a:pt x="1792" y="3097"/>
                  <a:pt x="1787"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6" y="3052"/>
                </a:cubicBezTo>
                <a:cubicBezTo>
                  <a:pt x="2219" y="3052"/>
                  <a:pt x="2204" y="3049"/>
                  <a:pt x="2190" y="3044"/>
                </a:cubicBezTo>
                <a:cubicBezTo>
                  <a:pt x="2176" y="3038"/>
                  <a:pt x="2163" y="3030"/>
                  <a:pt x="2153"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4" y="2791"/>
                </a:cubicBezTo>
                <a:cubicBezTo>
                  <a:pt x="2297" y="2799"/>
                  <a:pt x="2308" y="2809"/>
                  <a:pt x="2316" y="2822"/>
                </a:cubicBezTo>
                <a:cubicBezTo>
                  <a:pt x="2324" y="2835"/>
                  <a:pt x="2331" y="2851"/>
                  <a:pt x="2335"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6"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9" y="2838"/>
                  <a:pt x="2263" y="2833"/>
                  <a:pt x="2257" y="2829"/>
                </a:cubicBezTo>
                <a:cubicBezTo>
                  <a:pt x="2250" y="2825"/>
                  <a:pt x="2243"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40" y="3227"/>
                  <a:pt x="140" y="3227"/>
                  <a:pt x="140" y="3227"/>
                </a:cubicBezTo>
                <a:cubicBezTo>
                  <a:pt x="140" y="3566"/>
                  <a:pt x="140" y="3566"/>
                  <a:pt x="140"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1" y="3533"/>
                </a:cubicBezTo>
                <a:cubicBezTo>
                  <a:pt x="620" y="3546"/>
                  <a:pt x="608" y="3555"/>
                  <a:pt x="593" y="3562"/>
                </a:cubicBezTo>
                <a:cubicBezTo>
                  <a:pt x="579" y="3569"/>
                  <a:pt x="562" y="3573"/>
                  <a:pt x="544" y="3573"/>
                </a:cubicBezTo>
                <a:cubicBezTo>
                  <a:pt x="520" y="3573"/>
                  <a:pt x="498" y="3567"/>
                  <a:pt x="481" y="3554"/>
                </a:cubicBezTo>
                <a:cubicBezTo>
                  <a:pt x="463" y="3542"/>
                  <a:pt x="450" y="3526"/>
                  <a:pt x="440" y="3505"/>
                </a:cubicBezTo>
                <a:cubicBezTo>
                  <a:pt x="431" y="3484"/>
                  <a:pt x="426" y="3461"/>
                  <a:pt x="426" y="3436"/>
                </a:cubicBezTo>
                <a:cubicBezTo>
                  <a:pt x="426" y="3417"/>
                  <a:pt x="429"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1" y="3397"/>
                  <a:pt x="489" y="3406"/>
                </a:cubicBezTo>
                <a:cubicBezTo>
                  <a:pt x="487" y="3415"/>
                  <a:pt x="487" y="3425"/>
                  <a:pt x="487" y="3436"/>
                </a:cubicBezTo>
                <a:cubicBezTo>
                  <a:pt x="487"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8"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7"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8" y="3573"/>
                  <a:pt x="943" y="3573"/>
                </a:cubicBezTo>
                <a:cubicBezTo>
                  <a:pt x="927"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9" y="3405"/>
                  <a:pt x="834" y="3387"/>
                </a:cubicBezTo>
                <a:cubicBezTo>
                  <a:pt x="840" y="3370"/>
                  <a:pt x="848" y="3355"/>
                  <a:pt x="858" y="3342"/>
                </a:cubicBezTo>
                <a:cubicBezTo>
                  <a:pt x="868" y="3329"/>
                  <a:pt x="881" y="3319"/>
                  <a:pt x="895" y="3312"/>
                </a:cubicBezTo>
                <a:cubicBezTo>
                  <a:pt x="909" y="3305"/>
                  <a:pt x="924" y="3301"/>
                  <a:pt x="942" y="3301"/>
                </a:cubicBezTo>
                <a:cubicBezTo>
                  <a:pt x="961" y="3301"/>
                  <a:pt x="977" y="3305"/>
                  <a:pt x="991" y="3312"/>
                </a:cubicBezTo>
                <a:cubicBezTo>
                  <a:pt x="1005" y="3319"/>
                  <a:pt x="1016"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2" y="3344"/>
                </a:cubicBezTo>
                <a:cubicBezTo>
                  <a:pt x="935" y="3344"/>
                  <a:pt x="928" y="3345"/>
                  <a:pt x="922" y="3348"/>
                </a:cubicBezTo>
                <a:cubicBezTo>
                  <a:pt x="916" y="3351"/>
                  <a:pt x="911" y="3355"/>
                  <a:pt x="906" y="3361"/>
                </a:cubicBezTo>
                <a:cubicBezTo>
                  <a:pt x="906" y="3361"/>
                  <a:pt x="906" y="3361"/>
                  <a:pt x="906" y="3361"/>
                </a:cubicBezTo>
                <a:cubicBezTo>
                  <a:pt x="902" y="3366"/>
                  <a:pt x="898" y="3373"/>
                  <a:pt x="895"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1" y="3530"/>
                  <a:pt x="1160" y="3526"/>
                  <a:pt x="1151" y="3518"/>
                </a:cubicBezTo>
                <a:cubicBezTo>
                  <a:pt x="1142" y="3511"/>
                  <a:pt x="1135" y="3500"/>
                  <a:pt x="1130" y="3486"/>
                </a:cubicBezTo>
                <a:cubicBezTo>
                  <a:pt x="1125" y="3473"/>
                  <a:pt x="1123" y="3457"/>
                  <a:pt x="1123" y="3439"/>
                </a:cubicBezTo>
                <a:cubicBezTo>
                  <a:pt x="1123"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9"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5" y="3352"/>
                  <a:pt x="1076" y="3367"/>
                  <a:pt x="1070" y="3383"/>
                </a:cubicBezTo>
                <a:cubicBezTo>
                  <a:pt x="1065" y="3400"/>
                  <a:pt x="1062" y="3419"/>
                  <a:pt x="1062" y="3439"/>
                </a:cubicBezTo>
                <a:cubicBezTo>
                  <a:pt x="1062" y="3465"/>
                  <a:pt x="1067" y="3488"/>
                  <a:pt x="1077" y="3508"/>
                </a:cubicBezTo>
                <a:cubicBezTo>
                  <a:pt x="1087" y="3528"/>
                  <a:pt x="1102" y="3544"/>
                  <a:pt x="1120" y="3555"/>
                </a:cubicBezTo>
                <a:cubicBezTo>
                  <a:pt x="1138" y="3567"/>
                  <a:pt x="1159" y="3573"/>
                  <a:pt x="1182" y="3573"/>
                </a:cubicBezTo>
                <a:cubicBezTo>
                  <a:pt x="1199" y="3573"/>
                  <a:pt x="1214" y="3569"/>
                  <a:pt x="1228" y="3563"/>
                </a:cubicBezTo>
                <a:cubicBezTo>
                  <a:pt x="1241" y="3556"/>
                  <a:pt x="1252" y="3546"/>
                  <a:pt x="1262" y="3535"/>
                </a:cubicBezTo>
                <a:cubicBezTo>
                  <a:pt x="1272" y="3523"/>
                  <a:pt x="1281" y="3510"/>
                  <a:pt x="1288" y="3495"/>
                </a:cubicBezTo>
                <a:lnTo>
                  <a:pt x="1240" y="3468"/>
                </a:lnTo>
                <a:close/>
                <a:moveTo>
                  <a:pt x="1526" y="3531"/>
                </a:moveTo>
                <a:cubicBezTo>
                  <a:pt x="1529" y="3530"/>
                  <a:pt x="1532" y="3529"/>
                  <a:pt x="1535" y="3527"/>
                </a:cubicBezTo>
                <a:cubicBezTo>
                  <a:pt x="1528" y="3566"/>
                  <a:pt x="1528" y="3566"/>
                  <a:pt x="1528" y="3566"/>
                </a:cubicBezTo>
                <a:cubicBezTo>
                  <a:pt x="1524" y="3568"/>
                  <a:pt x="1519" y="3569"/>
                  <a:pt x="1513" y="3571"/>
                </a:cubicBezTo>
                <a:cubicBezTo>
                  <a:pt x="1508" y="3572"/>
                  <a:pt x="1503" y="3573"/>
                  <a:pt x="1497" y="3573"/>
                </a:cubicBezTo>
                <a:cubicBezTo>
                  <a:pt x="1487" y="3573"/>
                  <a:pt x="1478" y="3570"/>
                  <a:pt x="1471"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9" y="3476"/>
                  <a:pt x="1305" y="3464"/>
                </a:cubicBezTo>
                <a:cubicBezTo>
                  <a:pt x="1312" y="3452"/>
                  <a:pt x="1322" y="3442"/>
                  <a:pt x="1336" y="3432"/>
                </a:cubicBezTo>
                <a:cubicBezTo>
                  <a:pt x="1349" y="3423"/>
                  <a:pt x="1365" y="3415"/>
                  <a:pt x="1386" y="3409"/>
                </a:cubicBezTo>
                <a:cubicBezTo>
                  <a:pt x="1403" y="3404"/>
                  <a:pt x="1424" y="3400"/>
                  <a:pt x="1447" y="3398"/>
                </a:cubicBezTo>
                <a:cubicBezTo>
                  <a:pt x="1447" y="3395"/>
                  <a:pt x="1447" y="3395"/>
                  <a:pt x="1447" y="3395"/>
                </a:cubicBezTo>
                <a:cubicBezTo>
                  <a:pt x="1447" y="3384"/>
                  <a:pt x="1446" y="3375"/>
                  <a:pt x="1443" y="3368"/>
                </a:cubicBezTo>
                <a:cubicBezTo>
                  <a:pt x="1440" y="3360"/>
                  <a:pt x="1436" y="3354"/>
                  <a:pt x="1430" y="3350"/>
                </a:cubicBezTo>
                <a:cubicBezTo>
                  <a:pt x="1424" y="3346"/>
                  <a:pt x="1417" y="3344"/>
                  <a:pt x="1408" y="3344"/>
                </a:cubicBezTo>
                <a:cubicBezTo>
                  <a:pt x="1393" y="3344"/>
                  <a:pt x="1379" y="3349"/>
                  <a:pt x="1366" y="3358"/>
                </a:cubicBezTo>
                <a:cubicBezTo>
                  <a:pt x="1354" y="3367"/>
                  <a:pt x="1343" y="3381"/>
                  <a:pt x="1336" y="3400"/>
                </a:cubicBezTo>
                <a:cubicBezTo>
                  <a:pt x="1293" y="3369"/>
                  <a:pt x="1293" y="3369"/>
                  <a:pt x="1293" y="3369"/>
                </a:cubicBezTo>
                <a:cubicBezTo>
                  <a:pt x="1308" y="3346"/>
                  <a:pt x="1326" y="3329"/>
                  <a:pt x="1347" y="3318"/>
                </a:cubicBezTo>
                <a:cubicBezTo>
                  <a:pt x="1368"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3" y="3532"/>
                  <a:pt x="1526"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1" y="3821"/>
                  <a:pt x="386" y="3817"/>
                  <a:pt x="403" y="3817"/>
                </a:cubicBezTo>
                <a:cubicBezTo>
                  <a:pt x="423" y="3817"/>
                  <a:pt x="439" y="3821"/>
                  <a:pt x="453" y="3828"/>
                </a:cubicBezTo>
                <a:cubicBezTo>
                  <a:pt x="466" y="3835"/>
                  <a:pt x="477" y="3845"/>
                  <a:pt x="485" y="3858"/>
                </a:cubicBezTo>
                <a:cubicBezTo>
                  <a:pt x="494" y="3872"/>
                  <a:pt x="500" y="3887"/>
                  <a:pt x="504" y="3905"/>
                </a:cubicBezTo>
                <a:cubicBezTo>
                  <a:pt x="508" y="3923"/>
                  <a:pt x="510" y="3942"/>
                  <a:pt x="510"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5"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7" y="4045"/>
                  <a:pt x="690" y="4055"/>
                  <a:pt x="682" y="4063"/>
                </a:cubicBezTo>
                <a:cubicBezTo>
                  <a:pt x="675" y="4071"/>
                  <a:pt x="666" y="4077"/>
                  <a:pt x="657" y="4082"/>
                </a:cubicBezTo>
                <a:cubicBezTo>
                  <a:pt x="647" y="4086"/>
                  <a:pt x="637" y="4088"/>
                  <a:pt x="627" y="4088"/>
                </a:cubicBezTo>
                <a:cubicBezTo>
                  <a:pt x="607"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9"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1" y="3919"/>
                  <a:pt x="697" y="3910"/>
                </a:cubicBezTo>
                <a:cubicBezTo>
                  <a:pt x="694" y="3901"/>
                  <a:pt x="690" y="3893"/>
                  <a:pt x="685" y="3886"/>
                </a:cubicBezTo>
                <a:cubicBezTo>
                  <a:pt x="679" y="3880"/>
                  <a:pt x="673" y="3874"/>
                  <a:pt x="666" y="3870"/>
                </a:cubicBezTo>
                <a:cubicBezTo>
                  <a:pt x="659" y="3867"/>
                  <a:pt x="651" y="3865"/>
                  <a:pt x="643" y="3865"/>
                </a:cubicBezTo>
                <a:cubicBezTo>
                  <a:pt x="634" y="3865"/>
                  <a:pt x="626" y="3867"/>
                  <a:pt x="619" y="3871"/>
                </a:cubicBezTo>
                <a:cubicBezTo>
                  <a:pt x="612" y="3875"/>
                  <a:pt x="606" y="3881"/>
                  <a:pt x="601" y="3889"/>
                </a:cubicBezTo>
                <a:cubicBezTo>
                  <a:pt x="595" y="3897"/>
                  <a:pt x="592" y="3906"/>
                  <a:pt x="589" y="3917"/>
                </a:cubicBezTo>
                <a:cubicBezTo>
                  <a:pt x="586" y="3928"/>
                  <a:pt x="584" y="3940"/>
                  <a:pt x="584" y="3953"/>
                </a:cubicBezTo>
                <a:cubicBezTo>
                  <a:pt x="584" y="3971"/>
                  <a:pt x="587" y="3986"/>
                  <a:pt x="592" y="3999"/>
                </a:cubicBezTo>
                <a:cubicBezTo>
                  <a:pt x="597" y="4013"/>
                  <a:pt x="604"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7"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8"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5" y="3981"/>
                  <a:pt x="847" y="3995"/>
                  <a:pt x="852" y="4007"/>
                </a:cubicBezTo>
                <a:cubicBezTo>
                  <a:pt x="857" y="4020"/>
                  <a:pt x="864" y="4030"/>
                  <a:pt x="873" y="4036"/>
                </a:cubicBezTo>
                <a:cubicBezTo>
                  <a:pt x="882" y="4042"/>
                  <a:pt x="892" y="4046"/>
                  <a:pt x="903" y="4046"/>
                </a:cubicBezTo>
                <a:cubicBezTo>
                  <a:pt x="913" y="4046"/>
                  <a:pt x="923" y="4043"/>
                  <a:pt x="931" y="4038"/>
                </a:cubicBezTo>
                <a:cubicBezTo>
                  <a:pt x="940"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8" y="3898"/>
                  <a:pt x="944" y="3889"/>
                  <a:pt x="940" y="3882"/>
                </a:cubicBezTo>
                <a:cubicBezTo>
                  <a:pt x="936" y="3875"/>
                  <a:pt x="931" y="3869"/>
                  <a:pt x="924" y="3865"/>
                </a:cubicBezTo>
                <a:cubicBezTo>
                  <a:pt x="918" y="3862"/>
                  <a:pt x="910" y="3860"/>
                  <a:pt x="901" y="3860"/>
                </a:cubicBezTo>
                <a:cubicBezTo>
                  <a:pt x="895" y="3860"/>
                  <a:pt x="889"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7"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3" y="3877"/>
                </a:cubicBezTo>
                <a:cubicBezTo>
                  <a:pt x="1128" y="3873"/>
                  <a:pt x="1133" y="3872"/>
                  <a:pt x="1137" y="3872"/>
                </a:cubicBezTo>
                <a:cubicBezTo>
                  <a:pt x="1143" y="3872"/>
                  <a:pt x="1148" y="3873"/>
                  <a:pt x="1151" y="3874"/>
                </a:cubicBezTo>
                <a:cubicBezTo>
                  <a:pt x="1155" y="3876"/>
                  <a:pt x="1160"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200" y="3742"/>
                  <a:pt x="1200" y="3742"/>
                  <a:pt x="1200" y="3742"/>
                </a:cubicBezTo>
                <a:cubicBezTo>
                  <a:pt x="1200" y="4082"/>
                  <a:pt x="1200" y="4082"/>
                  <a:pt x="1200"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6"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4"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3" y="3862"/>
                  <a:pt x="1405" y="3860"/>
                  <a:pt x="1396" y="3860"/>
                </a:cubicBezTo>
                <a:cubicBezTo>
                  <a:pt x="1381" y="3860"/>
                  <a:pt x="1367" y="3865"/>
                  <a:pt x="1354" y="3874"/>
                </a:cubicBezTo>
                <a:cubicBezTo>
                  <a:pt x="1342" y="3883"/>
                  <a:pt x="1332" y="3897"/>
                  <a:pt x="1324" y="3915"/>
                </a:cubicBezTo>
                <a:cubicBezTo>
                  <a:pt x="1282" y="3885"/>
                  <a:pt x="1282" y="3885"/>
                  <a:pt x="1282"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6" y="4044"/>
                </a:cubicBezTo>
                <a:cubicBezTo>
                  <a:pt x="1497" y="4047"/>
                  <a:pt x="1501" y="4048"/>
                  <a:pt x="1506" y="4048"/>
                </a:cubicBezTo>
                <a:cubicBezTo>
                  <a:pt x="1505" y="4048"/>
                  <a:pt x="1505" y="4048"/>
                  <a:pt x="1505" y="4048"/>
                </a:cubicBezTo>
                <a:cubicBezTo>
                  <a:pt x="1508" y="4048"/>
                  <a:pt x="1511" y="4048"/>
                  <a:pt x="1514" y="4047"/>
                </a:cubicBezTo>
                <a:close/>
                <a:moveTo>
                  <a:pt x="1435" y="3953"/>
                </a:moveTo>
                <a:cubicBezTo>
                  <a:pt x="1425"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8" y="4020"/>
                  <a:pt x="1758" y="4020"/>
                  <a:pt x="1758" y="4020"/>
                </a:cubicBezTo>
                <a:cubicBezTo>
                  <a:pt x="1758" y="3906"/>
                  <a:pt x="1758" y="3906"/>
                  <a:pt x="1758" y="3906"/>
                </a:cubicBezTo>
                <a:cubicBezTo>
                  <a:pt x="1758" y="3890"/>
                  <a:pt x="1755" y="3875"/>
                  <a:pt x="1749" y="3861"/>
                </a:cubicBezTo>
                <a:cubicBezTo>
                  <a:pt x="1744" y="3848"/>
                  <a:pt x="1736" y="3837"/>
                  <a:pt x="1725" y="3829"/>
                </a:cubicBezTo>
                <a:cubicBezTo>
                  <a:pt x="1714" y="3821"/>
                  <a:pt x="1700" y="3817"/>
                  <a:pt x="1683" y="3817"/>
                </a:cubicBezTo>
                <a:cubicBezTo>
                  <a:pt x="1669" y="3817"/>
                  <a:pt x="1657" y="3820"/>
                  <a:pt x="1646" y="3826"/>
                </a:cubicBezTo>
                <a:cubicBezTo>
                  <a:pt x="1635" y="3832"/>
                  <a:pt x="1625" y="3841"/>
                  <a:pt x="1617"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9" y="4061"/>
                  <a:pt x="1758" y="4051"/>
                </a:cubicBezTo>
                <a:cubicBezTo>
                  <a:pt x="1758" y="4040"/>
                  <a:pt x="1757" y="4030"/>
                  <a:pt x="1757" y="4020"/>
                </a:cubicBezTo>
                <a:close/>
                <a:moveTo>
                  <a:pt x="2018" y="4051"/>
                </a:moveTo>
                <a:cubicBezTo>
                  <a:pt x="2019" y="4061"/>
                  <a:pt x="2019" y="4071"/>
                  <a:pt x="2020" y="4082"/>
                </a:cubicBezTo>
                <a:cubicBezTo>
                  <a:pt x="1961" y="4082"/>
                  <a:pt x="1961" y="4082"/>
                  <a:pt x="1961" y="4082"/>
                </a:cubicBezTo>
                <a:cubicBezTo>
                  <a:pt x="1961" y="4034"/>
                  <a:pt x="1961" y="4034"/>
                  <a:pt x="1961" y="4034"/>
                </a:cubicBezTo>
                <a:cubicBezTo>
                  <a:pt x="1955" y="4045"/>
                  <a:pt x="1949" y="4055"/>
                  <a:pt x="1941" y="4063"/>
                </a:cubicBezTo>
                <a:cubicBezTo>
                  <a:pt x="1933" y="4071"/>
                  <a:pt x="1925" y="4077"/>
                  <a:pt x="1916" y="4082"/>
                </a:cubicBezTo>
                <a:cubicBezTo>
                  <a:pt x="1906" y="4086"/>
                  <a:pt x="1896" y="4088"/>
                  <a:pt x="1886" y="4088"/>
                </a:cubicBezTo>
                <a:cubicBezTo>
                  <a:pt x="1865" y="4088"/>
                  <a:pt x="1847" y="4083"/>
                  <a:pt x="1832" y="4072"/>
                </a:cubicBezTo>
                <a:cubicBezTo>
                  <a:pt x="1816" y="4060"/>
                  <a:pt x="1804" y="4044"/>
                  <a:pt x="1796"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4"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6" y="3858"/>
                  <a:pt x="1961" y="3869"/>
                </a:cubicBezTo>
                <a:cubicBezTo>
                  <a:pt x="1961" y="3742"/>
                  <a:pt x="1961" y="3742"/>
                  <a:pt x="1961" y="3742"/>
                </a:cubicBezTo>
                <a:cubicBezTo>
                  <a:pt x="2018" y="3742"/>
                  <a:pt x="2018" y="3742"/>
                  <a:pt x="2018" y="3742"/>
                </a:cubicBezTo>
                <a:cubicBezTo>
                  <a:pt x="2018" y="4020"/>
                  <a:pt x="2018" y="4020"/>
                  <a:pt x="2018" y="4020"/>
                </a:cubicBezTo>
                <a:cubicBezTo>
                  <a:pt x="2018" y="4020"/>
                  <a:pt x="2018" y="4020"/>
                  <a:pt x="2018" y="4020"/>
                </a:cubicBezTo>
                <a:cubicBezTo>
                  <a:pt x="2018"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8"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01_Frame text 5 [PHJU] (JU-Free)">
            <a:extLst>
              <a:ext uri="{FF2B5EF4-FFF2-40B4-BE49-F238E27FC236}">
                <a16:creationId xmlns:a16="http://schemas.microsoft.com/office/drawing/2014/main" id="{0529F52D-14B7-028E-236F-F804A9DD5A4C}"/>
              </a:ext>
            </a:extLst>
          </p:cNvPr>
          <p:cNvSpPr>
            <a:spLocks noGrp="1"/>
          </p:cNvSpPr>
          <p:nvPr>
            <p:ph type="body" sz="quarter" idx="28" hasCustomPrompt="1"/>
          </p:nvPr>
        </p:nvSpPr>
        <p:spPr>
          <a:xfrm>
            <a:off x="1214623" y="5843164"/>
            <a:ext cx="15036191" cy="5298640"/>
          </a:xfrm>
        </p:spPr>
        <p:txBody>
          <a:bodyPr anchor="b"/>
          <a:lstStyle>
            <a:lvl1pPr marL="0" indent="0" algn="l">
              <a:lnSpc>
                <a:spcPct val="68000"/>
              </a:lnSpc>
              <a:spcAft>
                <a:spcPts val="0"/>
              </a:spcAft>
              <a:buNone/>
              <a:defRPr lang="nl-NL" sz="23498" b="1" kern="1200" cap="all" baseline="0" dirty="0" smtClean="0">
                <a:solidFill>
                  <a:srgbClr val="FFFFFF"/>
                </a:solidFill>
                <a:latin typeface="VC Nudge Black" pitchFamily="50" charset="0"/>
                <a:ea typeface="VC Nudge Black" pitchFamily="50" charset="0"/>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42829606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fsluiting - gou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81FD714-0512-3277-626A-E9705D612668}"/>
              </a:ext>
            </a:extLst>
          </p:cNvPr>
          <p:cNvSpPr>
            <a:spLocks noChangeArrowheads="1"/>
          </p:cNvSpPr>
          <p:nvPr userDrawn="1"/>
        </p:nvSpPr>
        <p:spPr bwMode="ltGray">
          <a:xfrm>
            <a:off x="0" y="0"/>
            <a:ext cx="20104100" cy="11309350"/>
          </a:xfrm>
          <a:prstGeom prst="rect">
            <a:avLst/>
          </a:prstGeom>
          <a:solidFill>
            <a:schemeClr val="accent4"/>
          </a:solidFill>
          <a:ln>
            <a:noFill/>
          </a:ln>
        </p:spPr>
        <p:txBody>
          <a:bodyPr vert="horz" wrap="square" lIns="150781" tIns="75390" rIns="150781" bIns="75390" numCol="1" anchor="t" anchorCtr="0" compatLnSpc="1">
            <a:prstTxWarp prst="textNoShape">
              <a:avLst/>
            </a:prstTxWarp>
          </a:bodyPr>
          <a:lstStyle/>
          <a:p>
            <a:endParaRPr lang="nl-NL"/>
          </a:p>
        </p:txBody>
      </p:sp>
      <p:sp>
        <p:nvSpPr>
          <p:cNvPr id="7" name="Frame 2">
            <a:extLst>
              <a:ext uri="{FF2B5EF4-FFF2-40B4-BE49-F238E27FC236}">
                <a16:creationId xmlns:a16="http://schemas.microsoft.com/office/drawing/2014/main" id="{73835F15-A6B6-821F-F15C-8E2329571ACB}"/>
              </a:ext>
            </a:extLst>
          </p:cNvPr>
          <p:cNvSpPr>
            <a:spLocks/>
          </p:cNvSpPr>
          <p:nvPr userDrawn="1"/>
        </p:nvSpPr>
        <p:spPr bwMode="ltGray">
          <a:xfrm>
            <a:off x="0" y="0"/>
            <a:ext cx="20104100" cy="11309350"/>
          </a:xfrm>
          <a:custGeom>
            <a:avLst/>
            <a:gdLst>
              <a:gd name="T0" fmla="*/ 3776 w 38404"/>
              <a:gd name="T1" fmla="*/ 5917 h 21600"/>
              <a:gd name="T2" fmla="*/ 6243 w 38404"/>
              <a:gd name="T3" fmla="*/ 0 h 21600"/>
              <a:gd name="T4" fmla="*/ 2586 w 38404"/>
              <a:gd name="T5" fmla="*/ 0 h 21600"/>
              <a:gd name="T6" fmla="*/ 0 w 38404"/>
              <a:gd name="T7" fmla="*/ 4279 h 21600"/>
              <a:gd name="T8" fmla="*/ 317 w 38404"/>
              <a:gd name="T9" fmla="*/ 6365 h 21600"/>
              <a:gd name="T10" fmla="*/ 4726 w 38404"/>
              <a:gd name="T11" fmla="*/ 21600 h 21600"/>
              <a:gd name="T12" fmla="*/ 8092 w 38404"/>
              <a:gd name="T13" fmla="*/ 21600 h 21600"/>
              <a:gd name="T14" fmla="*/ 3776 w 38404"/>
              <a:gd name="T15" fmla="*/ 5917 h 21600"/>
              <a:gd name="T16" fmla="*/ 10411 w 38404"/>
              <a:gd name="T17" fmla="*/ 5917 h 21600"/>
              <a:gd name="T18" fmla="*/ 12836 w 38404"/>
              <a:gd name="T19" fmla="*/ 0 h 21600"/>
              <a:gd name="T20" fmla="*/ 9187 w 38404"/>
              <a:gd name="T21" fmla="*/ 0 h 21600"/>
              <a:gd name="T22" fmla="*/ 7032 w 38404"/>
              <a:gd name="T23" fmla="*/ 6365 h 21600"/>
              <a:gd name="T24" fmla="*/ 11363 w 38404"/>
              <a:gd name="T25" fmla="*/ 21600 h 21600"/>
              <a:gd name="T26" fmla="*/ 14688 w 38404"/>
              <a:gd name="T27" fmla="*/ 21600 h 21600"/>
              <a:gd name="T28" fmla="*/ 10411 w 38404"/>
              <a:gd name="T29" fmla="*/ 5917 h 21600"/>
              <a:gd name="T30" fmla="*/ 22879 w 38404"/>
              <a:gd name="T31" fmla="*/ 0 h 21600"/>
              <a:gd name="T32" fmla="*/ 19859 w 38404"/>
              <a:gd name="T33" fmla="*/ 0 h 21600"/>
              <a:gd name="T34" fmla="*/ 21604 w 38404"/>
              <a:gd name="T35" fmla="*/ 5917 h 21600"/>
              <a:gd name="T36" fmla="*/ 19202 w 38404"/>
              <a:gd name="T37" fmla="*/ 15033 h 21600"/>
              <a:gd name="T38" fmla="*/ 16801 w 38404"/>
              <a:gd name="T39" fmla="*/ 5917 h 21600"/>
              <a:gd name="T40" fmla="*/ 18546 w 38404"/>
              <a:gd name="T41" fmla="*/ 0 h 21600"/>
              <a:gd name="T42" fmla="*/ 15525 w 38404"/>
              <a:gd name="T43" fmla="*/ 0 h 21600"/>
              <a:gd name="T44" fmla="*/ 13667 w 38404"/>
              <a:gd name="T45" fmla="*/ 6365 h 21600"/>
              <a:gd name="T46" fmla="*/ 17615 w 38404"/>
              <a:gd name="T47" fmla="*/ 20324 h 21600"/>
              <a:gd name="T48" fmla="*/ 17278 w 38404"/>
              <a:gd name="T49" fmla="*/ 21600 h 21600"/>
              <a:gd name="T50" fmla="*/ 21127 w 38404"/>
              <a:gd name="T51" fmla="*/ 21600 h 21600"/>
              <a:gd name="T52" fmla="*/ 20789 w 38404"/>
              <a:gd name="T53" fmla="*/ 20324 h 21600"/>
              <a:gd name="T54" fmla="*/ 24737 w 38404"/>
              <a:gd name="T55" fmla="*/ 6365 h 21600"/>
              <a:gd name="T56" fmla="*/ 22879 w 38404"/>
              <a:gd name="T57" fmla="*/ 0 h 21600"/>
              <a:gd name="T58" fmla="*/ 29217 w 38404"/>
              <a:gd name="T59" fmla="*/ 0 h 21600"/>
              <a:gd name="T60" fmla="*/ 25568 w 38404"/>
              <a:gd name="T61" fmla="*/ 0 h 21600"/>
              <a:gd name="T62" fmla="*/ 27994 w 38404"/>
              <a:gd name="T63" fmla="*/ 5917 h 21600"/>
              <a:gd name="T64" fmla="*/ 23716 w 38404"/>
              <a:gd name="T65" fmla="*/ 21600 h 21600"/>
              <a:gd name="T66" fmla="*/ 27041 w 38404"/>
              <a:gd name="T67" fmla="*/ 21600 h 21600"/>
              <a:gd name="T68" fmla="*/ 31372 w 38404"/>
              <a:gd name="T69" fmla="*/ 6365 h 21600"/>
              <a:gd name="T70" fmla="*/ 29217 w 38404"/>
              <a:gd name="T71" fmla="*/ 0 h 21600"/>
              <a:gd name="T72" fmla="*/ 35818 w 38404"/>
              <a:gd name="T73" fmla="*/ 0 h 21600"/>
              <a:gd name="T74" fmla="*/ 32162 w 38404"/>
              <a:gd name="T75" fmla="*/ 0 h 21600"/>
              <a:gd name="T76" fmla="*/ 34628 w 38404"/>
              <a:gd name="T77" fmla="*/ 5917 h 21600"/>
              <a:gd name="T78" fmla="*/ 30312 w 38404"/>
              <a:gd name="T79" fmla="*/ 21600 h 21600"/>
              <a:gd name="T80" fmla="*/ 33639 w 38404"/>
              <a:gd name="T81" fmla="*/ 21600 h 21600"/>
              <a:gd name="T82" fmla="*/ 38088 w 38404"/>
              <a:gd name="T83" fmla="*/ 6365 h 21600"/>
              <a:gd name="T84" fmla="*/ 38404 w 38404"/>
              <a:gd name="T85" fmla="*/ 4320 h 21600"/>
              <a:gd name="T86" fmla="*/ 38404 w 38404"/>
              <a:gd name="T87" fmla="*/ 4207 h 21600"/>
              <a:gd name="T88" fmla="*/ 35818 w 38404"/>
              <a:gd name="T8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04" h="21600">
                <a:moveTo>
                  <a:pt x="3776" y="5917"/>
                </a:moveTo>
                <a:cubicBezTo>
                  <a:pt x="3013" y="3200"/>
                  <a:pt x="3967" y="1056"/>
                  <a:pt x="6243" y="0"/>
                </a:cubicBezTo>
                <a:cubicBezTo>
                  <a:pt x="2586" y="0"/>
                  <a:pt x="2586" y="0"/>
                  <a:pt x="2586" y="0"/>
                </a:cubicBezTo>
                <a:cubicBezTo>
                  <a:pt x="936" y="826"/>
                  <a:pt x="0" y="2324"/>
                  <a:pt x="0" y="4279"/>
                </a:cubicBezTo>
                <a:cubicBezTo>
                  <a:pt x="0" y="4926"/>
                  <a:pt x="103" y="5624"/>
                  <a:pt x="317" y="6365"/>
                </a:cubicBezTo>
                <a:cubicBezTo>
                  <a:pt x="4726" y="21600"/>
                  <a:pt x="4726" y="21600"/>
                  <a:pt x="4726" y="21600"/>
                </a:cubicBezTo>
                <a:cubicBezTo>
                  <a:pt x="8092" y="21600"/>
                  <a:pt x="8092" y="21600"/>
                  <a:pt x="8092" y="21600"/>
                </a:cubicBezTo>
                <a:lnTo>
                  <a:pt x="3776" y="5917"/>
                </a:lnTo>
                <a:close/>
                <a:moveTo>
                  <a:pt x="10411" y="5917"/>
                </a:moveTo>
                <a:cubicBezTo>
                  <a:pt x="9679" y="3175"/>
                  <a:pt x="10590" y="1049"/>
                  <a:pt x="12836" y="0"/>
                </a:cubicBezTo>
                <a:cubicBezTo>
                  <a:pt x="9187" y="0"/>
                  <a:pt x="9187" y="0"/>
                  <a:pt x="9187" y="0"/>
                </a:cubicBezTo>
                <a:cubicBezTo>
                  <a:pt x="7003" y="1061"/>
                  <a:pt x="6158" y="3264"/>
                  <a:pt x="7032" y="6365"/>
                </a:cubicBezTo>
                <a:cubicBezTo>
                  <a:pt x="11363" y="21600"/>
                  <a:pt x="11363" y="21600"/>
                  <a:pt x="11363" y="21600"/>
                </a:cubicBezTo>
                <a:cubicBezTo>
                  <a:pt x="14688" y="21600"/>
                  <a:pt x="14688" y="21600"/>
                  <a:pt x="14688" y="21600"/>
                </a:cubicBezTo>
                <a:lnTo>
                  <a:pt x="10411" y="5917"/>
                </a:lnTo>
                <a:close/>
                <a:moveTo>
                  <a:pt x="22879" y="0"/>
                </a:moveTo>
                <a:cubicBezTo>
                  <a:pt x="19859" y="0"/>
                  <a:pt x="19859" y="0"/>
                  <a:pt x="19859" y="0"/>
                </a:cubicBezTo>
                <a:cubicBezTo>
                  <a:pt x="21550" y="1206"/>
                  <a:pt x="22257" y="3448"/>
                  <a:pt x="21604" y="5917"/>
                </a:cubicBezTo>
                <a:cubicBezTo>
                  <a:pt x="19202" y="15033"/>
                  <a:pt x="19202" y="15033"/>
                  <a:pt x="19202" y="15033"/>
                </a:cubicBezTo>
                <a:cubicBezTo>
                  <a:pt x="16801" y="5917"/>
                  <a:pt x="16801" y="5917"/>
                  <a:pt x="16801" y="5917"/>
                </a:cubicBezTo>
                <a:cubicBezTo>
                  <a:pt x="16147" y="3448"/>
                  <a:pt x="16854" y="1206"/>
                  <a:pt x="18546" y="0"/>
                </a:cubicBezTo>
                <a:cubicBezTo>
                  <a:pt x="15525" y="0"/>
                  <a:pt x="15525" y="0"/>
                  <a:pt x="15525" y="0"/>
                </a:cubicBezTo>
                <a:cubicBezTo>
                  <a:pt x="13437" y="1048"/>
                  <a:pt x="12769" y="3223"/>
                  <a:pt x="13667" y="6365"/>
                </a:cubicBezTo>
                <a:cubicBezTo>
                  <a:pt x="17615" y="20324"/>
                  <a:pt x="17615" y="20324"/>
                  <a:pt x="17615" y="20324"/>
                </a:cubicBezTo>
                <a:cubicBezTo>
                  <a:pt x="17278" y="21600"/>
                  <a:pt x="17278" y="21600"/>
                  <a:pt x="17278" y="21600"/>
                </a:cubicBezTo>
                <a:cubicBezTo>
                  <a:pt x="21127" y="21600"/>
                  <a:pt x="21127" y="21600"/>
                  <a:pt x="21127" y="21600"/>
                </a:cubicBezTo>
                <a:cubicBezTo>
                  <a:pt x="20789" y="20324"/>
                  <a:pt x="20789" y="20324"/>
                  <a:pt x="20789" y="20324"/>
                </a:cubicBezTo>
                <a:cubicBezTo>
                  <a:pt x="24737" y="6365"/>
                  <a:pt x="24737" y="6365"/>
                  <a:pt x="24737" y="6365"/>
                </a:cubicBezTo>
                <a:cubicBezTo>
                  <a:pt x="25635" y="3223"/>
                  <a:pt x="24967" y="1048"/>
                  <a:pt x="22879" y="0"/>
                </a:cubicBezTo>
                <a:close/>
                <a:moveTo>
                  <a:pt x="29217" y="0"/>
                </a:moveTo>
                <a:cubicBezTo>
                  <a:pt x="25568" y="0"/>
                  <a:pt x="25568" y="0"/>
                  <a:pt x="25568" y="0"/>
                </a:cubicBezTo>
                <a:cubicBezTo>
                  <a:pt x="27814" y="1049"/>
                  <a:pt x="28725" y="3175"/>
                  <a:pt x="27994" y="5917"/>
                </a:cubicBezTo>
                <a:cubicBezTo>
                  <a:pt x="23716" y="21600"/>
                  <a:pt x="23716" y="21600"/>
                  <a:pt x="23716" y="21600"/>
                </a:cubicBezTo>
                <a:cubicBezTo>
                  <a:pt x="27041" y="21600"/>
                  <a:pt x="27041" y="21600"/>
                  <a:pt x="27041" y="21600"/>
                </a:cubicBezTo>
                <a:cubicBezTo>
                  <a:pt x="31372" y="6365"/>
                  <a:pt x="31372" y="6365"/>
                  <a:pt x="31372" y="6365"/>
                </a:cubicBezTo>
                <a:cubicBezTo>
                  <a:pt x="32246" y="3264"/>
                  <a:pt x="31402" y="1061"/>
                  <a:pt x="29217" y="0"/>
                </a:cubicBezTo>
                <a:close/>
                <a:moveTo>
                  <a:pt x="35818" y="0"/>
                </a:moveTo>
                <a:cubicBezTo>
                  <a:pt x="32162" y="0"/>
                  <a:pt x="32162" y="0"/>
                  <a:pt x="32162" y="0"/>
                </a:cubicBezTo>
                <a:cubicBezTo>
                  <a:pt x="34437" y="1056"/>
                  <a:pt x="35392" y="3200"/>
                  <a:pt x="34628" y="5917"/>
                </a:cubicBezTo>
                <a:cubicBezTo>
                  <a:pt x="30312" y="21600"/>
                  <a:pt x="30312" y="21600"/>
                  <a:pt x="30312" y="21600"/>
                </a:cubicBezTo>
                <a:cubicBezTo>
                  <a:pt x="33639" y="21600"/>
                  <a:pt x="33639" y="21600"/>
                  <a:pt x="33639" y="21600"/>
                </a:cubicBezTo>
                <a:cubicBezTo>
                  <a:pt x="38088" y="6365"/>
                  <a:pt x="38088" y="6365"/>
                  <a:pt x="38088" y="6365"/>
                </a:cubicBezTo>
                <a:cubicBezTo>
                  <a:pt x="38297" y="5640"/>
                  <a:pt x="38400" y="4956"/>
                  <a:pt x="38404" y="4320"/>
                </a:cubicBezTo>
                <a:cubicBezTo>
                  <a:pt x="38404" y="4207"/>
                  <a:pt x="38404" y="4207"/>
                  <a:pt x="38404" y="4207"/>
                </a:cubicBezTo>
                <a:cubicBezTo>
                  <a:pt x="38381" y="2287"/>
                  <a:pt x="37448" y="816"/>
                  <a:pt x="35818" y="0"/>
                </a:cubicBez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8" name="Frame 3">
            <a:extLst>
              <a:ext uri="{FF2B5EF4-FFF2-40B4-BE49-F238E27FC236}">
                <a16:creationId xmlns:a16="http://schemas.microsoft.com/office/drawing/2014/main" id="{87055935-301D-F14C-4149-2512C31ED7E6}"/>
              </a:ext>
            </a:extLst>
          </p:cNvPr>
          <p:cNvSpPr>
            <a:spLocks/>
          </p:cNvSpPr>
          <p:nvPr userDrawn="1"/>
        </p:nvSpPr>
        <p:spPr bwMode="auto">
          <a:xfrm>
            <a:off x="16884304" y="942446"/>
            <a:ext cx="2047058" cy="2379677"/>
          </a:xfrm>
          <a:custGeom>
            <a:avLst/>
            <a:gdLst>
              <a:gd name="T0" fmla="*/ 3867 w 3912"/>
              <a:gd name="T1" fmla="*/ 334 h 4544"/>
              <a:gd name="T2" fmla="*/ 2794 w 3912"/>
              <a:gd name="T3" fmla="*/ 4347 h 4544"/>
              <a:gd name="T4" fmla="*/ 2538 w 3912"/>
              <a:gd name="T5" fmla="*/ 4544 h 4544"/>
              <a:gd name="T6" fmla="*/ 301 w 3912"/>
              <a:gd name="T7" fmla="*/ 4544 h 4544"/>
              <a:gd name="T8" fmla="*/ 45 w 3912"/>
              <a:gd name="T9" fmla="*/ 4210 h 4544"/>
              <a:gd name="T10" fmla="*/ 811 w 3912"/>
              <a:gd name="T11" fmla="*/ 1351 h 4544"/>
              <a:gd name="T12" fmla="*/ 1015 w 3912"/>
              <a:gd name="T13" fmla="*/ 592 h 4544"/>
              <a:gd name="T14" fmla="*/ 1121 w 3912"/>
              <a:gd name="T15" fmla="*/ 197 h 4544"/>
              <a:gd name="T16" fmla="*/ 1377 w 3912"/>
              <a:gd name="T17" fmla="*/ 0 h 4544"/>
              <a:gd name="T18" fmla="*/ 3611 w 3912"/>
              <a:gd name="T19" fmla="*/ 0 h 4544"/>
              <a:gd name="T20" fmla="*/ 3867 w 3912"/>
              <a:gd name="T21" fmla="*/ 334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2" h="4544">
                <a:moveTo>
                  <a:pt x="3867" y="334"/>
                </a:moveTo>
                <a:cubicBezTo>
                  <a:pt x="2794" y="4347"/>
                  <a:pt x="2794" y="4347"/>
                  <a:pt x="2794" y="4347"/>
                </a:cubicBezTo>
                <a:cubicBezTo>
                  <a:pt x="2763" y="4463"/>
                  <a:pt x="2658" y="4544"/>
                  <a:pt x="2538" y="4544"/>
                </a:cubicBezTo>
                <a:cubicBezTo>
                  <a:pt x="301" y="4544"/>
                  <a:pt x="301" y="4544"/>
                  <a:pt x="301" y="4544"/>
                </a:cubicBezTo>
                <a:cubicBezTo>
                  <a:pt x="127" y="4544"/>
                  <a:pt x="0" y="4378"/>
                  <a:pt x="45" y="4210"/>
                </a:cubicBezTo>
                <a:cubicBezTo>
                  <a:pt x="811" y="1351"/>
                  <a:pt x="811" y="1351"/>
                  <a:pt x="811" y="1351"/>
                </a:cubicBezTo>
                <a:cubicBezTo>
                  <a:pt x="1015" y="592"/>
                  <a:pt x="1015" y="592"/>
                  <a:pt x="1015" y="592"/>
                </a:cubicBezTo>
                <a:cubicBezTo>
                  <a:pt x="1121" y="197"/>
                  <a:pt x="1121" y="197"/>
                  <a:pt x="1121" y="197"/>
                </a:cubicBezTo>
                <a:cubicBezTo>
                  <a:pt x="1152" y="81"/>
                  <a:pt x="1257" y="0"/>
                  <a:pt x="1377" y="0"/>
                </a:cubicBezTo>
                <a:cubicBezTo>
                  <a:pt x="3611" y="0"/>
                  <a:pt x="3611" y="0"/>
                  <a:pt x="3611" y="0"/>
                </a:cubicBezTo>
                <a:cubicBezTo>
                  <a:pt x="3785" y="0"/>
                  <a:pt x="3912" y="165"/>
                  <a:pt x="3867" y="3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9" name="Frame 4">
            <a:extLst>
              <a:ext uri="{FF2B5EF4-FFF2-40B4-BE49-F238E27FC236}">
                <a16:creationId xmlns:a16="http://schemas.microsoft.com/office/drawing/2014/main" id="{0CBE9870-0562-45C4-6204-19B8001A7ACA}"/>
              </a:ext>
            </a:extLst>
          </p:cNvPr>
          <p:cNvSpPr>
            <a:spLocks/>
          </p:cNvSpPr>
          <p:nvPr userDrawn="1"/>
        </p:nvSpPr>
        <p:spPr bwMode="auto">
          <a:xfrm>
            <a:off x="17046602" y="1007895"/>
            <a:ext cx="1620370" cy="2141446"/>
          </a:xfrm>
          <a:custGeom>
            <a:avLst/>
            <a:gdLst>
              <a:gd name="T0" fmla="*/ 1636 w 3099"/>
              <a:gd name="T1" fmla="*/ 0 h 4088"/>
              <a:gd name="T2" fmla="*/ 705 w 3099"/>
              <a:gd name="T3" fmla="*/ 465 h 4088"/>
              <a:gd name="T4" fmla="*/ 1466 w 3099"/>
              <a:gd name="T5" fmla="*/ 459 h 4088"/>
              <a:gd name="T6" fmla="*/ 2011 w 3099"/>
              <a:gd name="T7" fmla="*/ 2051 h 4088"/>
              <a:gd name="T8" fmla="*/ 2422 w 3099"/>
              <a:gd name="T9" fmla="*/ 456 h 4088"/>
              <a:gd name="T10" fmla="*/ 1852 w 3099"/>
              <a:gd name="T11" fmla="*/ 2364 h 4088"/>
              <a:gd name="T12" fmla="*/ 339 w 3099"/>
              <a:gd name="T13" fmla="*/ 2706 h 4088"/>
              <a:gd name="T14" fmla="*/ 591 w 3099"/>
              <a:gd name="T15" fmla="*/ 2791 h 4088"/>
              <a:gd name="T16" fmla="*/ 672 w 3099"/>
              <a:gd name="T17" fmla="*/ 2835 h 4088"/>
              <a:gd name="T18" fmla="*/ 689 w 3099"/>
              <a:gd name="T19" fmla="*/ 2972 h 4088"/>
              <a:gd name="T20" fmla="*/ 946 w 3099"/>
              <a:gd name="T21" fmla="*/ 3045 h 4088"/>
              <a:gd name="T22" fmla="*/ 785 w 3099"/>
              <a:gd name="T23" fmla="*/ 2787 h 4088"/>
              <a:gd name="T24" fmla="*/ 1101 w 3099"/>
              <a:gd name="T25" fmla="*/ 3045 h 4088"/>
              <a:gd name="T26" fmla="*/ 1299 w 3099"/>
              <a:gd name="T27" fmla="*/ 3045 h 4088"/>
              <a:gd name="T28" fmla="*/ 1138 w 3099"/>
              <a:gd name="T29" fmla="*/ 2787 h 4088"/>
              <a:gd name="T30" fmla="*/ 1532 w 3099"/>
              <a:gd name="T31" fmla="*/ 2808 h 4088"/>
              <a:gd name="T32" fmla="*/ 1780 w 3099"/>
              <a:gd name="T33" fmla="*/ 3045 h 4088"/>
              <a:gd name="T34" fmla="*/ 1876 w 3099"/>
              <a:gd name="T35" fmla="*/ 2699 h 4088"/>
              <a:gd name="T36" fmla="*/ 1818 w 3099"/>
              <a:gd name="T37" fmla="*/ 2787 h 4088"/>
              <a:gd name="T38" fmla="*/ 2052 w 3099"/>
              <a:gd name="T39" fmla="*/ 2808 h 4088"/>
              <a:gd name="T40" fmla="*/ 2127 w 3099"/>
              <a:gd name="T41" fmla="*/ 2787 h 4088"/>
              <a:gd name="T42" fmla="*/ 2187 w 3099"/>
              <a:gd name="T43" fmla="*/ 2791 h 4088"/>
              <a:gd name="T44" fmla="*/ 2299 w 3099"/>
              <a:gd name="T45" fmla="*/ 2954 h 4088"/>
              <a:gd name="T46" fmla="*/ 201 w 3099"/>
              <a:gd name="T47" fmla="*/ 3409 h 4088"/>
              <a:gd name="T48" fmla="*/ 201 w 3099"/>
              <a:gd name="T49" fmla="*/ 3409 h 4088"/>
              <a:gd name="T50" fmla="*/ 495 w 3099"/>
              <a:gd name="T51" fmla="*/ 3312 h 4088"/>
              <a:gd name="T52" fmla="*/ 487 w 3099"/>
              <a:gd name="T53" fmla="*/ 3436 h 4088"/>
              <a:gd name="T54" fmla="*/ 817 w 3099"/>
              <a:gd name="T55" fmla="*/ 3368 h 4088"/>
              <a:gd name="T56" fmla="*/ 745 w 3099"/>
              <a:gd name="T57" fmla="*/ 3504 h 4088"/>
              <a:gd name="T58" fmla="*/ 860 w 3099"/>
              <a:gd name="T59" fmla="*/ 3539 h 4088"/>
              <a:gd name="T60" fmla="*/ 892 w 3099"/>
              <a:gd name="T61" fmla="*/ 3491 h 4088"/>
              <a:gd name="T62" fmla="*/ 964 w 3099"/>
              <a:gd name="T63" fmla="*/ 3350 h 4088"/>
              <a:gd name="T64" fmla="*/ 1151 w 3099"/>
              <a:gd name="T65" fmla="*/ 3518 h 4088"/>
              <a:gd name="T66" fmla="*/ 1182 w 3099"/>
              <a:gd name="T67" fmla="*/ 3301 h 4088"/>
              <a:gd name="T68" fmla="*/ 1526 w 3099"/>
              <a:gd name="T69" fmla="*/ 3531 h 4088"/>
              <a:gd name="T70" fmla="*/ 1329 w 3099"/>
              <a:gd name="T71" fmla="*/ 3564 h 4088"/>
              <a:gd name="T72" fmla="*/ 1336 w 3099"/>
              <a:gd name="T73" fmla="*/ 3400 h 4088"/>
              <a:gd name="T74" fmla="*/ 1447 w 3099"/>
              <a:gd name="T75" fmla="*/ 3437 h 4088"/>
              <a:gd name="T76" fmla="*/ 1447 w 3099"/>
              <a:gd name="T77" fmla="*/ 3437 h 4088"/>
              <a:gd name="T78" fmla="*/ 468 w 3099"/>
              <a:gd name="T79" fmla="*/ 3991 h 4088"/>
              <a:gd name="T80" fmla="*/ 403 w 3099"/>
              <a:gd name="T81" fmla="*/ 3817 h 4088"/>
              <a:gd name="T82" fmla="*/ 468 w 3099"/>
              <a:gd name="T83" fmla="*/ 3991 h 4088"/>
              <a:gd name="T84" fmla="*/ 760 w 3099"/>
              <a:gd name="T85" fmla="*/ 4051 h 4088"/>
              <a:gd name="T86" fmla="*/ 565 w 3099"/>
              <a:gd name="T87" fmla="*/ 3842 h 4088"/>
              <a:gd name="T88" fmla="*/ 697 w 3099"/>
              <a:gd name="T89" fmla="*/ 3910 h 4088"/>
              <a:gd name="T90" fmla="*/ 685 w 3099"/>
              <a:gd name="T91" fmla="*/ 4018 h 4088"/>
              <a:gd name="T92" fmla="*/ 786 w 3099"/>
              <a:gd name="T93" fmla="*/ 3960 h 4088"/>
              <a:gd name="T94" fmla="*/ 903 w 3099"/>
              <a:gd name="T95" fmla="*/ 4046 h 4088"/>
              <a:gd name="T96" fmla="*/ 866 w 3099"/>
              <a:gd name="T97" fmla="*/ 3877 h 4088"/>
              <a:gd name="T98" fmla="*/ 1095 w 3099"/>
              <a:gd name="T99" fmla="*/ 4082 h 4088"/>
              <a:gd name="T100" fmla="*/ 1172 w 3099"/>
              <a:gd name="T101" fmla="*/ 3820 h 4088"/>
              <a:gd name="T102" fmla="*/ 1485 w 3099"/>
              <a:gd name="T103" fmla="*/ 4088 h 4088"/>
              <a:gd name="T104" fmla="*/ 1324 w 3099"/>
              <a:gd name="T105" fmla="*/ 3948 h 4088"/>
              <a:gd name="T106" fmla="*/ 1455 w 3099"/>
              <a:gd name="T107" fmla="*/ 3829 h 4088"/>
              <a:gd name="T108" fmla="*/ 1342 w 3099"/>
              <a:gd name="T109" fmla="*/ 4011 h 4088"/>
              <a:gd name="T110" fmla="*/ 1749 w 3099"/>
              <a:gd name="T111" fmla="*/ 3861 h 4088"/>
              <a:gd name="T112" fmla="*/ 1616 w 3099"/>
              <a:gd name="T113" fmla="*/ 3892 h 4088"/>
              <a:gd name="T114" fmla="*/ 1961 w 3099"/>
              <a:gd name="T115" fmla="*/ 4034 h 4088"/>
              <a:gd name="T116" fmla="*/ 1916 w 3099"/>
              <a:gd name="T117" fmla="*/ 3823 h 4088"/>
              <a:gd name="T118" fmla="*/ 1902 w 3099"/>
              <a:gd name="T119" fmla="*/ 3865 h 4088"/>
              <a:gd name="T120" fmla="*/ 1961 w 3099"/>
              <a:gd name="T121" fmla="*/ 39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99" h="4088">
                <a:moveTo>
                  <a:pt x="1718" y="19"/>
                </a:moveTo>
                <a:cubicBezTo>
                  <a:pt x="1742" y="7"/>
                  <a:pt x="1770" y="0"/>
                  <a:pt x="1799" y="0"/>
                </a:cubicBezTo>
                <a:cubicBezTo>
                  <a:pt x="1903" y="0"/>
                  <a:pt x="1987" y="85"/>
                  <a:pt x="1987" y="189"/>
                </a:cubicBezTo>
                <a:cubicBezTo>
                  <a:pt x="1987" y="293"/>
                  <a:pt x="1903" y="377"/>
                  <a:pt x="1799" y="377"/>
                </a:cubicBezTo>
                <a:cubicBezTo>
                  <a:pt x="1770" y="377"/>
                  <a:pt x="1742" y="370"/>
                  <a:pt x="1718" y="358"/>
                </a:cubicBezTo>
                <a:cubicBezTo>
                  <a:pt x="1781" y="328"/>
                  <a:pt x="1824" y="263"/>
                  <a:pt x="1824" y="189"/>
                </a:cubicBezTo>
                <a:cubicBezTo>
                  <a:pt x="1824" y="114"/>
                  <a:pt x="1781" y="50"/>
                  <a:pt x="1718" y="19"/>
                </a:cubicBezTo>
                <a:close/>
                <a:moveTo>
                  <a:pt x="1636" y="377"/>
                </a:moveTo>
                <a:cubicBezTo>
                  <a:pt x="1665" y="377"/>
                  <a:pt x="1693" y="370"/>
                  <a:pt x="1718" y="358"/>
                </a:cubicBezTo>
                <a:cubicBezTo>
                  <a:pt x="1654" y="328"/>
                  <a:pt x="1611" y="263"/>
                  <a:pt x="1611" y="189"/>
                </a:cubicBezTo>
                <a:cubicBezTo>
                  <a:pt x="1611" y="114"/>
                  <a:pt x="1654" y="50"/>
                  <a:pt x="1718" y="19"/>
                </a:cubicBezTo>
                <a:cubicBezTo>
                  <a:pt x="1693" y="7"/>
                  <a:pt x="1665" y="0"/>
                  <a:pt x="1636" y="0"/>
                </a:cubicBezTo>
                <a:cubicBezTo>
                  <a:pt x="1532" y="0"/>
                  <a:pt x="1448" y="85"/>
                  <a:pt x="1448" y="189"/>
                </a:cubicBezTo>
                <a:cubicBezTo>
                  <a:pt x="1448" y="293"/>
                  <a:pt x="1532" y="377"/>
                  <a:pt x="1636" y="377"/>
                </a:cubicBezTo>
                <a:close/>
                <a:moveTo>
                  <a:pt x="3016" y="943"/>
                </a:moveTo>
                <a:cubicBezTo>
                  <a:pt x="2699" y="2026"/>
                  <a:pt x="2699" y="2026"/>
                  <a:pt x="2699" y="2026"/>
                </a:cubicBezTo>
                <a:cubicBezTo>
                  <a:pt x="2607" y="2342"/>
                  <a:pt x="2451" y="2479"/>
                  <a:pt x="2165" y="2476"/>
                </a:cubicBezTo>
                <a:cubicBezTo>
                  <a:pt x="2090" y="2476"/>
                  <a:pt x="2020" y="2468"/>
                  <a:pt x="1961" y="2445"/>
                </a:cubicBezTo>
                <a:cubicBezTo>
                  <a:pt x="1891" y="2482"/>
                  <a:pt x="1810" y="2496"/>
                  <a:pt x="1718" y="2496"/>
                </a:cubicBezTo>
                <a:cubicBezTo>
                  <a:pt x="1625" y="2496"/>
                  <a:pt x="1544" y="2482"/>
                  <a:pt x="1474" y="2445"/>
                </a:cubicBezTo>
                <a:cubicBezTo>
                  <a:pt x="1415" y="2468"/>
                  <a:pt x="1346" y="2476"/>
                  <a:pt x="1270" y="2476"/>
                </a:cubicBezTo>
                <a:cubicBezTo>
                  <a:pt x="985" y="2479"/>
                  <a:pt x="825" y="2342"/>
                  <a:pt x="733" y="2026"/>
                </a:cubicBezTo>
                <a:cubicBezTo>
                  <a:pt x="501" y="1224"/>
                  <a:pt x="501" y="1224"/>
                  <a:pt x="501" y="1224"/>
                </a:cubicBezTo>
                <a:cubicBezTo>
                  <a:pt x="705" y="465"/>
                  <a:pt x="705" y="465"/>
                  <a:pt x="705" y="465"/>
                </a:cubicBezTo>
                <a:cubicBezTo>
                  <a:pt x="738" y="459"/>
                  <a:pt x="773" y="456"/>
                  <a:pt x="811" y="456"/>
                </a:cubicBezTo>
                <a:cubicBezTo>
                  <a:pt x="1013" y="456"/>
                  <a:pt x="1013" y="456"/>
                  <a:pt x="1013" y="456"/>
                </a:cubicBezTo>
                <a:cubicBezTo>
                  <a:pt x="1013" y="459"/>
                  <a:pt x="1013" y="459"/>
                  <a:pt x="1013" y="459"/>
                </a:cubicBezTo>
                <a:cubicBezTo>
                  <a:pt x="727" y="485"/>
                  <a:pt x="587" y="663"/>
                  <a:pt x="657" y="912"/>
                </a:cubicBezTo>
                <a:cubicBezTo>
                  <a:pt x="971" y="2051"/>
                  <a:pt x="971" y="2051"/>
                  <a:pt x="971" y="2051"/>
                </a:cubicBezTo>
                <a:cubicBezTo>
                  <a:pt x="1038" y="2297"/>
                  <a:pt x="1144" y="2434"/>
                  <a:pt x="1270" y="2434"/>
                </a:cubicBezTo>
                <a:cubicBezTo>
                  <a:pt x="1312" y="2434"/>
                  <a:pt x="1354" y="2417"/>
                  <a:pt x="1390" y="2386"/>
                </a:cubicBezTo>
                <a:cubicBezTo>
                  <a:pt x="1298" y="2308"/>
                  <a:pt x="1236" y="2191"/>
                  <a:pt x="1189" y="2026"/>
                </a:cubicBezTo>
                <a:cubicBezTo>
                  <a:pt x="881" y="943"/>
                  <a:pt x="881" y="943"/>
                  <a:pt x="881" y="943"/>
                </a:cubicBezTo>
                <a:cubicBezTo>
                  <a:pt x="794" y="635"/>
                  <a:pt x="954" y="456"/>
                  <a:pt x="1281" y="456"/>
                </a:cubicBezTo>
                <a:cubicBezTo>
                  <a:pt x="1466" y="456"/>
                  <a:pt x="1466" y="456"/>
                  <a:pt x="1466" y="456"/>
                </a:cubicBezTo>
                <a:cubicBezTo>
                  <a:pt x="1466" y="459"/>
                  <a:pt x="1466" y="459"/>
                  <a:pt x="1466" y="459"/>
                </a:cubicBezTo>
                <a:cubicBezTo>
                  <a:pt x="1180" y="484"/>
                  <a:pt x="1046" y="661"/>
                  <a:pt x="1113" y="912"/>
                </a:cubicBezTo>
                <a:cubicBezTo>
                  <a:pt x="1424" y="2051"/>
                  <a:pt x="1424" y="2051"/>
                  <a:pt x="1424" y="2051"/>
                </a:cubicBezTo>
                <a:cubicBezTo>
                  <a:pt x="1446" y="2129"/>
                  <a:pt x="1471" y="2191"/>
                  <a:pt x="1499" y="2244"/>
                </a:cubicBezTo>
                <a:cubicBezTo>
                  <a:pt x="1527" y="2188"/>
                  <a:pt x="1550" y="2124"/>
                  <a:pt x="1569" y="2051"/>
                </a:cubicBezTo>
                <a:cubicBezTo>
                  <a:pt x="1608" y="1903"/>
                  <a:pt x="1608" y="1903"/>
                  <a:pt x="1608" y="1903"/>
                </a:cubicBezTo>
                <a:cubicBezTo>
                  <a:pt x="1337" y="943"/>
                  <a:pt x="1337" y="943"/>
                  <a:pt x="1337" y="943"/>
                </a:cubicBezTo>
                <a:cubicBezTo>
                  <a:pt x="1248" y="630"/>
                  <a:pt x="1385" y="456"/>
                  <a:pt x="1718" y="456"/>
                </a:cubicBezTo>
                <a:cubicBezTo>
                  <a:pt x="2050" y="456"/>
                  <a:pt x="2188" y="630"/>
                  <a:pt x="2098" y="943"/>
                </a:cubicBezTo>
                <a:cubicBezTo>
                  <a:pt x="1827" y="1903"/>
                  <a:pt x="1827" y="1903"/>
                  <a:pt x="1827" y="1903"/>
                </a:cubicBezTo>
                <a:cubicBezTo>
                  <a:pt x="1866" y="2051"/>
                  <a:pt x="1866" y="2051"/>
                  <a:pt x="1866" y="2051"/>
                </a:cubicBezTo>
                <a:cubicBezTo>
                  <a:pt x="1885" y="2124"/>
                  <a:pt x="1908" y="2188"/>
                  <a:pt x="1936" y="2244"/>
                </a:cubicBezTo>
                <a:cubicBezTo>
                  <a:pt x="1964" y="2191"/>
                  <a:pt x="1989" y="2129"/>
                  <a:pt x="2011" y="2051"/>
                </a:cubicBezTo>
                <a:cubicBezTo>
                  <a:pt x="2322" y="912"/>
                  <a:pt x="2322" y="912"/>
                  <a:pt x="2322" y="912"/>
                </a:cubicBezTo>
                <a:cubicBezTo>
                  <a:pt x="2389" y="661"/>
                  <a:pt x="2255" y="484"/>
                  <a:pt x="1969" y="459"/>
                </a:cubicBezTo>
                <a:cubicBezTo>
                  <a:pt x="1969" y="456"/>
                  <a:pt x="1969" y="456"/>
                  <a:pt x="1969" y="456"/>
                </a:cubicBezTo>
                <a:cubicBezTo>
                  <a:pt x="2154" y="456"/>
                  <a:pt x="2154" y="456"/>
                  <a:pt x="2154" y="456"/>
                </a:cubicBezTo>
                <a:cubicBezTo>
                  <a:pt x="2481" y="456"/>
                  <a:pt x="2641" y="635"/>
                  <a:pt x="2554" y="943"/>
                </a:cubicBezTo>
                <a:cubicBezTo>
                  <a:pt x="2246" y="2026"/>
                  <a:pt x="2246" y="2026"/>
                  <a:pt x="2246" y="2026"/>
                </a:cubicBezTo>
                <a:cubicBezTo>
                  <a:pt x="2199" y="2191"/>
                  <a:pt x="2137" y="2308"/>
                  <a:pt x="2045" y="2386"/>
                </a:cubicBezTo>
                <a:cubicBezTo>
                  <a:pt x="2081" y="2417"/>
                  <a:pt x="2123" y="2434"/>
                  <a:pt x="2165" y="2434"/>
                </a:cubicBezTo>
                <a:cubicBezTo>
                  <a:pt x="2291" y="2434"/>
                  <a:pt x="2397" y="2297"/>
                  <a:pt x="2465" y="2051"/>
                </a:cubicBezTo>
                <a:cubicBezTo>
                  <a:pt x="2778" y="912"/>
                  <a:pt x="2778" y="912"/>
                  <a:pt x="2778" y="912"/>
                </a:cubicBezTo>
                <a:cubicBezTo>
                  <a:pt x="2848" y="663"/>
                  <a:pt x="2708" y="484"/>
                  <a:pt x="2422" y="459"/>
                </a:cubicBezTo>
                <a:cubicBezTo>
                  <a:pt x="2422" y="456"/>
                  <a:pt x="2422" y="456"/>
                  <a:pt x="2422" y="456"/>
                </a:cubicBezTo>
                <a:cubicBezTo>
                  <a:pt x="2624" y="456"/>
                  <a:pt x="2624" y="456"/>
                  <a:pt x="2624" y="456"/>
                </a:cubicBezTo>
                <a:cubicBezTo>
                  <a:pt x="2934" y="456"/>
                  <a:pt x="3099" y="652"/>
                  <a:pt x="3016" y="943"/>
                </a:cubicBezTo>
                <a:close/>
                <a:moveTo>
                  <a:pt x="1718" y="1539"/>
                </a:moveTo>
                <a:cubicBezTo>
                  <a:pt x="1883" y="912"/>
                  <a:pt x="1883" y="912"/>
                  <a:pt x="1883" y="912"/>
                </a:cubicBezTo>
                <a:cubicBezTo>
                  <a:pt x="1933" y="722"/>
                  <a:pt x="1866" y="551"/>
                  <a:pt x="1718" y="479"/>
                </a:cubicBezTo>
                <a:cubicBezTo>
                  <a:pt x="1569" y="551"/>
                  <a:pt x="1502" y="722"/>
                  <a:pt x="1553" y="912"/>
                </a:cubicBezTo>
                <a:lnTo>
                  <a:pt x="1718" y="1539"/>
                </a:lnTo>
                <a:close/>
                <a:moveTo>
                  <a:pt x="1852" y="2364"/>
                </a:moveTo>
                <a:cubicBezTo>
                  <a:pt x="1804" y="2322"/>
                  <a:pt x="1743" y="2227"/>
                  <a:pt x="1718" y="2154"/>
                </a:cubicBezTo>
                <a:cubicBezTo>
                  <a:pt x="1692" y="2227"/>
                  <a:pt x="1631" y="2322"/>
                  <a:pt x="1583" y="2364"/>
                </a:cubicBezTo>
                <a:cubicBezTo>
                  <a:pt x="1622" y="2403"/>
                  <a:pt x="1670" y="2434"/>
                  <a:pt x="1718" y="2453"/>
                </a:cubicBezTo>
                <a:cubicBezTo>
                  <a:pt x="1765" y="2434"/>
                  <a:pt x="1813" y="2403"/>
                  <a:pt x="1852" y="2364"/>
                </a:cubicBezTo>
                <a:close/>
                <a:moveTo>
                  <a:pt x="339" y="2933"/>
                </a:moveTo>
                <a:cubicBezTo>
                  <a:pt x="339" y="2933"/>
                  <a:pt x="339" y="2933"/>
                  <a:pt x="339" y="2933"/>
                </a:cubicBezTo>
                <a:cubicBezTo>
                  <a:pt x="373" y="2893"/>
                  <a:pt x="373" y="2893"/>
                  <a:pt x="373" y="2893"/>
                </a:cubicBezTo>
                <a:cubicBezTo>
                  <a:pt x="475" y="3045"/>
                  <a:pt x="475" y="3045"/>
                  <a:pt x="475" y="3045"/>
                </a:cubicBezTo>
                <a:cubicBezTo>
                  <a:pt x="548" y="3045"/>
                  <a:pt x="548" y="3045"/>
                  <a:pt x="548" y="3045"/>
                </a:cubicBezTo>
                <a:cubicBezTo>
                  <a:pt x="414" y="2846"/>
                  <a:pt x="414" y="2846"/>
                  <a:pt x="414" y="2846"/>
                </a:cubicBezTo>
                <a:cubicBezTo>
                  <a:pt x="529" y="2706"/>
                  <a:pt x="529" y="2706"/>
                  <a:pt x="529" y="2706"/>
                </a:cubicBezTo>
                <a:cubicBezTo>
                  <a:pt x="461" y="2706"/>
                  <a:pt x="461" y="2706"/>
                  <a:pt x="461" y="2706"/>
                </a:cubicBezTo>
                <a:cubicBezTo>
                  <a:pt x="457" y="2714"/>
                  <a:pt x="453" y="2722"/>
                  <a:pt x="449" y="2728"/>
                </a:cubicBezTo>
                <a:cubicBezTo>
                  <a:pt x="445" y="2735"/>
                  <a:pt x="440" y="2741"/>
                  <a:pt x="435" y="2747"/>
                </a:cubicBezTo>
                <a:cubicBezTo>
                  <a:pt x="339" y="2865"/>
                  <a:pt x="339" y="2865"/>
                  <a:pt x="339" y="2865"/>
                </a:cubicBezTo>
                <a:cubicBezTo>
                  <a:pt x="339" y="2706"/>
                  <a:pt x="339" y="2706"/>
                  <a:pt x="339" y="2706"/>
                </a:cubicBezTo>
                <a:cubicBezTo>
                  <a:pt x="278" y="2706"/>
                  <a:pt x="278" y="2706"/>
                  <a:pt x="278" y="2706"/>
                </a:cubicBezTo>
                <a:cubicBezTo>
                  <a:pt x="278" y="3045"/>
                  <a:pt x="278" y="3045"/>
                  <a:pt x="278" y="3045"/>
                </a:cubicBezTo>
                <a:cubicBezTo>
                  <a:pt x="339" y="3045"/>
                  <a:pt x="339" y="3045"/>
                  <a:pt x="339" y="3045"/>
                </a:cubicBezTo>
                <a:lnTo>
                  <a:pt x="339" y="2933"/>
                </a:lnTo>
                <a:close/>
                <a:moveTo>
                  <a:pt x="690" y="3042"/>
                </a:moveTo>
                <a:cubicBezTo>
                  <a:pt x="675" y="3049"/>
                  <a:pt x="659" y="3052"/>
                  <a:pt x="641" y="3052"/>
                </a:cubicBezTo>
                <a:cubicBezTo>
                  <a:pt x="616" y="3052"/>
                  <a:pt x="595" y="3046"/>
                  <a:pt x="577" y="3034"/>
                </a:cubicBezTo>
                <a:cubicBezTo>
                  <a:pt x="560" y="3022"/>
                  <a:pt x="546" y="3005"/>
                  <a:pt x="537" y="2984"/>
                </a:cubicBezTo>
                <a:cubicBezTo>
                  <a:pt x="527" y="2964"/>
                  <a:pt x="522" y="2941"/>
                  <a:pt x="522" y="2916"/>
                </a:cubicBezTo>
                <a:cubicBezTo>
                  <a:pt x="522" y="2897"/>
                  <a:pt x="525" y="2879"/>
                  <a:pt x="531" y="2863"/>
                </a:cubicBezTo>
                <a:cubicBezTo>
                  <a:pt x="536" y="2847"/>
                  <a:pt x="544" y="2832"/>
                  <a:pt x="554" y="2820"/>
                </a:cubicBezTo>
                <a:cubicBezTo>
                  <a:pt x="564" y="2808"/>
                  <a:pt x="577" y="2798"/>
                  <a:pt x="591" y="2791"/>
                </a:cubicBezTo>
                <a:cubicBezTo>
                  <a:pt x="606" y="2784"/>
                  <a:pt x="622" y="2781"/>
                  <a:pt x="641" y="2781"/>
                </a:cubicBezTo>
                <a:cubicBezTo>
                  <a:pt x="665" y="2781"/>
                  <a:pt x="686" y="2787"/>
                  <a:pt x="703" y="2799"/>
                </a:cubicBezTo>
                <a:cubicBezTo>
                  <a:pt x="721" y="2811"/>
                  <a:pt x="735" y="2827"/>
                  <a:pt x="744" y="2848"/>
                </a:cubicBezTo>
                <a:cubicBezTo>
                  <a:pt x="754" y="2868"/>
                  <a:pt x="759" y="2891"/>
                  <a:pt x="759" y="2916"/>
                </a:cubicBezTo>
                <a:cubicBezTo>
                  <a:pt x="759" y="2935"/>
                  <a:pt x="756" y="2953"/>
                  <a:pt x="751" y="2969"/>
                </a:cubicBezTo>
                <a:cubicBezTo>
                  <a:pt x="745" y="2986"/>
                  <a:pt x="737" y="3000"/>
                  <a:pt x="727" y="3013"/>
                </a:cubicBezTo>
                <a:cubicBezTo>
                  <a:pt x="717" y="3025"/>
                  <a:pt x="704" y="3035"/>
                  <a:pt x="690" y="3042"/>
                </a:cubicBezTo>
                <a:close/>
                <a:moveTo>
                  <a:pt x="689" y="2972"/>
                </a:moveTo>
                <a:cubicBezTo>
                  <a:pt x="692" y="2965"/>
                  <a:pt x="694" y="2956"/>
                  <a:pt x="696" y="2947"/>
                </a:cubicBezTo>
                <a:cubicBezTo>
                  <a:pt x="698" y="2937"/>
                  <a:pt x="699" y="2927"/>
                  <a:pt x="699" y="2916"/>
                </a:cubicBezTo>
                <a:cubicBezTo>
                  <a:pt x="699" y="2898"/>
                  <a:pt x="696" y="2882"/>
                  <a:pt x="692" y="2868"/>
                </a:cubicBezTo>
                <a:cubicBezTo>
                  <a:pt x="687" y="2854"/>
                  <a:pt x="680" y="2843"/>
                  <a:pt x="672" y="2835"/>
                </a:cubicBezTo>
                <a:cubicBezTo>
                  <a:pt x="664" y="2827"/>
                  <a:pt x="653" y="2823"/>
                  <a:pt x="641" y="2823"/>
                </a:cubicBezTo>
                <a:cubicBezTo>
                  <a:pt x="633" y="2823"/>
                  <a:pt x="627" y="2825"/>
                  <a:pt x="621" y="2828"/>
                </a:cubicBezTo>
                <a:cubicBezTo>
                  <a:pt x="615" y="2831"/>
                  <a:pt x="609" y="2835"/>
                  <a:pt x="605" y="2841"/>
                </a:cubicBezTo>
                <a:cubicBezTo>
                  <a:pt x="600" y="2846"/>
                  <a:pt x="596" y="2852"/>
                  <a:pt x="593" y="2860"/>
                </a:cubicBezTo>
                <a:cubicBezTo>
                  <a:pt x="590" y="2868"/>
                  <a:pt x="587" y="2877"/>
                  <a:pt x="586" y="2886"/>
                </a:cubicBezTo>
                <a:cubicBezTo>
                  <a:pt x="584" y="2895"/>
                  <a:pt x="583" y="2905"/>
                  <a:pt x="583" y="2916"/>
                </a:cubicBezTo>
                <a:cubicBezTo>
                  <a:pt x="583" y="2934"/>
                  <a:pt x="585" y="2951"/>
                  <a:pt x="590" y="2965"/>
                </a:cubicBezTo>
                <a:cubicBezTo>
                  <a:pt x="594" y="2979"/>
                  <a:pt x="601" y="2990"/>
                  <a:pt x="609" y="2998"/>
                </a:cubicBezTo>
                <a:cubicBezTo>
                  <a:pt x="618" y="3005"/>
                  <a:pt x="628" y="3009"/>
                  <a:pt x="641" y="3009"/>
                </a:cubicBezTo>
                <a:cubicBezTo>
                  <a:pt x="648" y="3009"/>
                  <a:pt x="655" y="3008"/>
                  <a:pt x="661" y="3005"/>
                </a:cubicBezTo>
                <a:cubicBezTo>
                  <a:pt x="667" y="3002"/>
                  <a:pt x="672" y="2998"/>
                  <a:pt x="677" y="2992"/>
                </a:cubicBezTo>
                <a:cubicBezTo>
                  <a:pt x="681" y="2987"/>
                  <a:pt x="685" y="2980"/>
                  <a:pt x="689" y="2972"/>
                </a:cubicBezTo>
                <a:close/>
                <a:moveTo>
                  <a:pt x="785" y="2787"/>
                </a:moveTo>
                <a:cubicBezTo>
                  <a:pt x="785" y="3046"/>
                  <a:pt x="785" y="3046"/>
                  <a:pt x="785" y="3046"/>
                </a:cubicBezTo>
                <a:cubicBezTo>
                  <a:pt x="842" y="3046"/>
                  <a:pt x="842" y="3046"/>
                  <a:pt x="842" y="3046"/>
                </a:cubicBezTo>
                <a:cubicBezTo>
                  <a:pt x="842" y="2928"/>
                  <a:pt x="842" y="2928"/>
                  <a:pt x="842" y="2928"/>
                </a:cubicBezTo>
                <a:cubicBezTo>
                  <a:pt x="842" y="2928"/>
                  <a:pt x="842" y="2928"/>
                  <a:pt x="842" y="2928"/>
                </a:cubicBezTo>
                <a:cubicBezTo>
                  <a:pt x="842" y="2914"/>
                  <a:pt x="843" y="2900"/>
                  <a:pt x="847" y="2888"/>
                </a:cubicBezTo>
                <a:cubicBezTo>
                  <a:pt x="850" y="2876"/>
                  <a:pt x="855" y="2865"/>
                  <a:pt x="862" y="2856"/>
                </a:cubicBezTo>
                <a:cubicBezTo>
                  <a:pt x="868" y="2846"/>
                  <a:pt x="875" y="2839"/>
                  <a:pt x="883" y="2834"/>
                </a:cubicBezTo>
                <a:cubicBezTo>
                  <a:pt x="892" y="2829"/>
                  <a:pt x="901" y="2826"/>
                  <a:pt x="910" y="2826"/>
                </a:cubicBezTo>
                <a:cubicBezTo>
                  <a:pt x="921" y="2826"/>
                  <a:pt x="930" y="2831"/>
                  <a:pt x="937" y="2839"/>
                </a:cubicBezTo>
                <a:cubicBezTo>
                  <a:pt x="943" y="2848"/>
                  <a:pt x="946" y="2860"/>
                  <a:pt x="946" y="2877"/>
                </a:cubicBezTo>
                <a:cubicBezTo>
                  <a:pt x="946" y="3045"/>
                  <a:pt x="946" y="3045"/>
                  <a:pt x="946" y="3045"/>
                </a:cubicBezTo>
                <a:cubicBezTo>
                  <a:pt x="1006" y="3045"/>
                  <a:pt x="1006" y="3045"/>
                  <a:pt x="1006" y="3045"/>
                </a:cubicBezTo>
                <a:cubicBezTo>
                  <a:pt x="1005" y="3035"/>
                  <a:pt x="1004" y="3025"/>
                  <a:pt x="1004" y="3014"/>
                </a:cubicBezTo>
                <a:cubicBezTo>
                  <a:pt x="1003" y="3004"/>
                  <a:pt x="1003" y="2994"/>
                  <a:pt x="1003" y="2984"/>
                </a:cubicBezTo>
                <a:cubicBezTo>
                  <a:pt x="1003" y="2870"/>
                  <a:pt x="1003" y="2870"/>
                  <a:pt x="1003" y="2870"/>
                </a:cubicBezTo>
                <a:cubicBezTo>
                  <a:pt x="1003" y="2853"/>
                  <a:pt x="1000" y="2839"/>
                  <a:pt x="995" y="2825"/>
                </a:cubicBezTo>
                <a:cubicBezTo>
                  <a:pt x="990" y="2812"/>
                  <a:pt x="981" y="2801"/>
                  <a:pt x="970" y="2793"/>
                </a:cubicBezTo>
                <a:cubicBezTo>
                  <a:pt x="960" y="2785"/>
                  <a:pt x="945" y="2781"/>
                  <a:pt x="928" y="2781"/>
                </a:cubicBezTo>
                <a:cubicBezTo>
                  <a:pt x="915" y="2781"/>
                  <a:pt x="903" y="2784"/>
                  <a:pt x="891" y="2790"/>
                </a:cubicBezTo>
                <a:cubicBezTo>
                  <a:pt x="880" y="2796"/>
                  <a:pt x="871" y="2805"/>
                  <a:pt x="862" y="2815"/>
                </a:cubicBezTo>
                <a:cubicBezTo>
                  <a:pt x="853" y="2826"/>
                  <a:pt x="847" y="2838"/>
                  <a:pt x="842" y="2852"/>
                </a:cubicBezTo>
                <a:cubicBezTo>
                  <a:pt x="842" y="2787"/>
                  <a:pt x="842" y="2787"/>
                  <a:pt x="842" y="2787"/>
                </a:cubicBezTo>
                <a:lnTo>
                  <a:pt x="785" y="2787"/>
                </a:lnTo>
                <a:close/>
                <a:moveTo>
                  <a:pt x="1040" y="2753"/>
                </a:moveTo>
                <a:cubicBezTo>
                  <a:pt x="1099" y="2753"/>
                  <a:pt x="1099" y="2753"/>
                  <a:pt x="1099" y="2753"/>
                </a:cubicBezTo>
                <a:cubicBezTo>
                  <a:pt x="1099" y="2699"/>
                  <a:pt x="1099" y="2699"/>
                  <a:pt x="1099" y="2699"/>
                </a:cubicBezTo>
                <a:cubicBezTo>
                  <a:pt x="1040" y="2699"/>
                  <a:pt x="1040" y="2699"/>
                  <a:pt x="1040" y="2699"/>
                </a:cubicBezTo>
                <a:lnTo>
                  <a:pt x="1040" y="2753"/>
                </a:lnTo>
                <a:close/>
                <a:moveTo>
                  <a:pt x="1101" y="3045"/>
                </a:moveTo>
                <a:cubicBezTo>
                  <a:pt x="1100" y="3035"/>
                  <a:pt x="1099" y="3025"/>
                  <a:pt x="1099" y="3014"/>
                </a:cubicBezTo>
                <a:cubicBezTo>
                  <a:pt x="1098" y="3004"/>
                  <a:pt x="1098" y="2994"/>
                  <a:pt x="1098" y="2984"/>
                </a:cubicBezTo>
                <a:cubicBezTo>
                  <a:pt x="1098" y="2787"/>
                  <a:pt x="1098" y="2787"/>
                  <a:pt x="1098" y="2787"/>
                </a:cubicBezTo>
                <a:cubicBezTo>
                  <a:pt x="1041" y="2787"/>
                  <a:pt x="1041" y="2787"/>
                  <a:pt x="1041" y="2787"/>
                </a:cubicBezTo>
                <a:cubicBezTo>
                  <a:pt x="1041" y="3045"/>
                  <a:pt x="1041" y="3045"/>
                  <a:pt x="1041" y="3045"/>
                </a:cubicBezTo>
                <a:lnTo>
                  <a:pt x="1101" y="3045"/>
                </a:lnTo>
                <a:close/>
                <a:moveTo>
                  <a:pt x="1138" y="2787"/>
                </a:moveTo>
                <a:cubicBezTo>
                  <a:pt x="1138" y="3046"/>
                  <a:pt x="1138" y="3046"/>
                  <a:pt x="1138" y="3046"/>
                </a:cubicBezTo>
                <a:cubicBezTo>
                  <a:pt x="1195" y="3046"/>
                  <a:pt x="1195" y="3046"/>
                  <a:pt x="1195" y="3046"/>
                </a:cubicBezTo>
                <a:cubicBezTo>
                  <a:pt x="1195" y="2928"/>
                  <a:pt x="1195" y="2928"/>
                  <a:pt x="1195" y="2928"/>
                </a:cubicBezTo>
                <a:cubicBezTo>
                  <a:pt x="1195" y="2928"/>
                  <a:pt x="1195" y="2928"/>
                  <a:pt x="1195" y="2928"/>
                </a:cubicBezTo>
                <a:cubicBezTo>
                  <a:pt x="1195" y="2914"/>
                  <a:pt x="1197" y="2900"/>
                  <a:pt x="1200" y="2888"/>
                </a:cubicBezTo>
                <a:cubicBezTo>
                  <a:pt x="1204" y="2876"/>
                  <a:pt x="1208" y="2865"/>
                  <a:pt x="1215" y="2856"/>
                </a:cubicBezTo>
                <a:cubicBezTo>
                  <a:pt x="1221" y="2846"/>
                  <a:pt x="1228" y="2839"/>
                  <a:pt x="1237" y="2834"/>
                </a:cubicBezTo>
                <a:cubicBezTo>
                  <a:pt x="1245" y="2829"/>
                  <a:pt x="1254" y="2826"/>
                  <a:pt x="1263" y="2826"/>
                </a:cubicBezTo>
                <a:cubicBezTo>
                  <a:pt x="1275" y="2826"/>
                  <a:pt x="1283" y="2831"/>
                  <a:pt x="1290" y="2839"/>
                </a:cubicBezTo>
                <a:cubicBezTo>
                  <a:pt x="1296" y="2848"/>
                  <a:pt x="1299" y="2860"/>
                  <a:pt x="1299" y="2877"/>
                </a:cubicBezTo>
                <a:cubicBezTo>
                  <a:pt x="1299" y="3045"/>
                  <a:pt x="1299" y="3045"/>
                  <a:pt x="1299" y="3045"/>
                </a:cubicBezTo>
                <a:cubicBezTo>
                  <a:pt x="1359" y="3045"/>
                  <a:pt x="1359" y="3045"/>
                  <a:pt x="1359" y="3045"/>
                </a:cubicBezTo>
                <a:cubicBezTo>
                  <a:pt x="1358" y="3035"/>
                  <a:pt x="1357" y="3025"/>
                  <a:pt x="1357" y="3014"/>
                </a:cubicBezTo>
                <a:cubicBezTo>
                  <a:pt x="1356" y="3004"/>
                  <a:pt x="1356" y="2994"/>
                  <a:pt x="1356" y="2984"/>
                </a:cubicBezTo>
                <a:cubicBezTo>
                  <a:pt x="1356" y="2870"/>
                  <a:pt x="1356" y="2870"/>
                  <a:pt x="1356" y="2870"/>
                </a:cubicBezTo>
                <a:cubicBezTo>
                  <a:pt x="1356" y="2853"/>
                  <a:pt x="1354" y="2839"/>
                  <a:pt x="1348" y="2825"/>
                </a:cubicBezTo>
                <a:cubicBezTo>
                  <a:pt x="1343" y="2812"/>
                  <a:pt x="1335" y="2801"/>
                  <a:pt x="1324" y="2793"/>
                </a:cubicBezTo>
                <a:cubicBezTo>
                  <a:pt x="1313" y="2785"/>
                  <a:pt x="1299" y="2781"/>
                  <a:pt x="1281" y="2781"/>
                </a:cubicBezTo>
                <a:cubicBezTo>
                  <a:pt x="1268" y="2781"/>
                  <a:pt x="1256" y="2784"/>
                  <a:pt x="1245" y="2790"/>
                </a:cubicBezTo>
                <a:cubicBezTo>
                  <a:pt x="1234" y="2796"/>
                  <a:pt x="1224" y="2805"/>
                  <a:pt x="1215" y="2815"/>
                </a:cubicBezTo>
                <a:cubicBezTo>
                  <a:pt x="1207" y="2826"/>
                  <a:pt x="1200" y="2838"/>
                  <a:pt x="1195" y="2852"/>
                </a:cubicBezTo>
                <a:cubicBezTo>
                  <a:pt x="1195" y="2787"/>
                  <a:pt x="1195" y="2787"/>
                  <a:pt x="1195" y="2787"/>
                </a:cubicBezTo>
                <a:lnTo>
                  <a:pt x="1138" y="2787"/>
                </a:lnTo>
                <a:close/>
                <a:moveTo>
                  <a:pt x="1394" y="2706"/>
                </a:moveTo>
                <a:cubicBezTo>
                  <a:pt x="1394" y="3045"/>
                  <a:pt x="1394" y="3045"/>
                  <a:pt x="1394" y="3045"/>
                </a:cubicBezTo>
                <a:cubicBezTo>
                  <a:pt x="1451" y="3045"/>
                  <a:pt x="1451" y="3045"/>
                  <a:pt x="1451" y="3045"/>
                </a:cubicBezTo>
                <a:cubicBezTo>
                  <a:pt x="1451" y="2963"/>
                  <a:pt x="1451" y="2963"/>
                  <a:pt x="1451" y="2963"/>
                </a:cubicBezTo>
                <a:cubicBezTo>
                  <a:pt x="1451" y="2963"/>
                  <a:pt x="1451" y="2963"/>
                  <a:pt x="1451" y="2963"/>
                </a:cubicBezTo>
                <a:cubicBezTo>
                  <a:pt x="1481" y="2930"/>
                  <a:pt x="1481" y="2930"/>
                  <a:pt x="1481" y="2930"/>
                </a:cubicBezTo>
                <a:cubicBezTo>
                  <a:pt x="1548" y="3045"/>
                  <a:pt x="1548" y="3045"/>
                  <a:pt x="1548" y="3045"/>
                </a:cubicBezTo>
                <a:cubicBezTo>
                  <a:pt x="1616" y="3045"/>
                  <a:pt x="1616" y="3045"/>
                  <a:pt x="1616" y="3045"/>
                </a:cubicBezTo>
                <a:cubicBezTo>
                  <a:pt x="1520" y="2888"/>
                  <a:pt x="1520" y="2888"/>
                  <a:pt x="1520" y="2888"/>
                </a:cubicBezTo>
                <a:cubicBezTo>
                  <a:pt x="1607" y="2787"/>
                  <a:pt x="1607" y="2787"/>
                  <a:pt x="1607" y="2787"/>
                </a:cubicBezTo>
                <a:cubicBezTo>
                  <a:pt x="1545" y="2787"/>
                  <a:pt x="1545" y="2787"/>
                  <a:pt x="1545" y="2787"/>
                </a:cubicBezTo>
                <a:cubicBezTo>
                  <a:pt x="1541" y="2795"/>
                  <a:pt x="1537" y="2801"/>
                  <a:pt x="1532" y="2808"/>
                </a:cubicBezTo>
                <a:cubicBezTo>
                  <a:pt x="1528" y="2815"/>
                  <a:pt x="1523" y="2820"/>
                  <a:pt x="1519" y="2825"/>
                </a:cubicBezTo>
                <a:cubicBezTo>
                  <a:pt x="1451" y="2901"/>
                  <a:pt x="1451" y="2901"/>
                  <a:pt x="1451" y="2901"/>
                </a:cubicBezTo>
                <a:cubicBezTo>
                  <a:pt x="1451" y="2706"/>
                  <a:pt x="1451" y="2706"/>
                  <a:pt x="1451" y="2706"/>
                </a:cubicBezTo>
                <a:lnTo>
                  <a:pt x="1394" y="2706"/>
                </a:lnTo>
                <a:close/>
                <a:moveTo>
                  <a:pt x="1624" y="2706"/>
                </a:moveTo>
                <a:cubicBezTo>
                  <a:pt x="1624" y="3045"/>
                  <a:pt x="1624" y="3045"/>
                  <a:pt x="1624" y="3045"/>
                </a:cubicBezTo>
                <a:cubicBezTo>
                  <a:pt x="1684" y="3045"/>
                  <a:pt x="1684" y="3045"/>
                  <a:pt x="1684" y="3045"/>
                </a:cubicBezTo>
                <a:cubicBezTo>
                  <a:pt x="1683" y="3035"/>
                  <a:pt x="1682" y="3024"/>
                  <a:pt x="1682" y="3014"/>
                </a:cubicBezTo>
                <a:cubicBezTo>
                  <a:pt x="1681" y="3004"/>
                  <a:pt x="1681" y="2993"/>
                  <a:pt x="1681" y="2984"/>
                </a:cubicBezTo>
                <a:cubicBezTo>
                  <a:pt x="1681" y="2706"/>
                  <a:pt x="1681" y="2706"/>
                  <a:pt x="1681" y="2706"/>
                </a:cubicBezTo>
                <a:lnTo>
                  <a:pt x="1624" y="2706"/>
                </a:lnTo>
                <a:close/>
                <a:moveTo>
                  <a:pt x="1780" y="3045"/>
                </a:moveTo>
                <a:cubicBezTo>
                  <a:pt x="1780" y="3035"/>
                  <a:pt x="1779" y="3025"/>
                  <a:pt x="1778" y="3014"/>
                </a:cubicBezTo>
                <a:cubicBezTo>
                  <a:pt x="1778" y="3004"/>
                  <a:pt x="1778" y="2994"/>
                  <a:pt x="1778" y="2984"/>
                </a:cubicBezTo>
                <a:cubicBezTo>
                  <a:pt x="1778" y="2787"/>
                  <a:pt x="1778" y="2787"/>
                  <a:pt x="1778" y="2787"/>
                </a:cubicBezTo>
                <a:cubicBezTo>
                  <a:pt x="1721" y="2787"/>
                  <a:pt x="1721" y="2787"/>
                  <a:pt x="1721" y="2787"/>
                </a:cubicBezTo>
                <a:cubicBezTo>
                  <a:pt x="1721" y="3045"/>
                  <a:pt x="1721" y="3045"/>
                  <a:pt x="1721" y="3045"/>
                </a:cubicBezTo>
                <a:lnTo>
                  <a:pt x="1780" y="3045"/>
                </a:lnTo>
                <a:close/>
                <a:moveTo>
                  <a:pt x="1719" y="2753"/>
                </a:moveTo>
                <a:cubicBezTo>
                  <a:pt x="1779" y="2753"/>
                  <a:pt x="1779" y="2753"/>
                  <a:pt x="1779" y="2753"/>
                </a:cubicBezTo>
                <a:cubicBezTo>
                  <a:pt x="1779" y="2699"/>
                  <a:pt x="1779" y="2699"/>
                  <a:pt x="1779" y="2699"/>
                </a:cubicBezTo>
                <a:cubicBezTo>
                  <a:pt x="1719" y="2699"/>
                  <a:pt x="1719" y="2699"/>
                  <a:pt x="1719" y="2699"/>
                </a:cubicBezTo>
                <a:lnTo>
                  <a:pt x="1719" y="2753"/>
                </a:lnTo>
                <a:close/>
                <a:moveTo>
                  <a:pt x="1876" y="2699"/>
                </a:moveTo>
                <a:cubicBezTo>
                  <a:pt x="1817" y="2699"/>
                  <a:pt x="1817" y="2699"/>
                  <a:pt x="1817" y="2699"/>
                </a:cubicBezTo>
                <a:cubicBezTo>
                  <a:pt x="1817" y="2753"/>
                  <a:pt x="1817" y="2753"/>
                  <a:pt x="1817" y="2753"/>
                </a:cubicBezTo>
                <a:cubicBezTo>
                  <a:pt x="1876" y="2753"/>
                  <a:pt x="1876" y="2753"/>
                  <a:pt x="1876" y="2753"/>
                </a:cubicBezTo>
                <a:lnTo>
                  <a:pt x="1876" y="2699"/>
                </a:lnTo>
                <a:close/>
                <a:moveTo>
                  <a:pt x="1812" y="3145"/>
                </a:moveTo>
                <a:cubicBezTo>
                  <a:pt x="1812" y="3145"/>
                  <a:pt x="1812" y="3145"/>
                  <a:pt x="1812" y="3145"/>
                </a:cubicBezTo>
                <a:cubicBezTo>
                  <a:pt x="1824" y="3145"/>
                  <a:pt x="1834" y="3143"/>
                  <a:pt x="1842" y="3139"/>
                </a:cubicBezTo>
                <a:cubicBezTo>
                  <a:pt x="1850" y="3136"/>
                  <a:pt x="1856" y="3131"/>
                  <a:pt x="1861" y="3125"/>
                </a:cubicBezTo>
                <a:cubicBezTo>
                  <a:pt x="1866" y="3119"/>
                  <a:pt x="1869" y="3112"/>
                  <a:pt x="1871" y="3104"/>
                </a:cubicBezTo>
                <a:cubicBezTo>
                  <a:pt x="1873" y="3096"/>
                  <a:pt x="1874" y="3088"/>
                  <a:pt x="1874" y="3079"/>
                </a:cubicBezTo>
                <a:cubicBezTo>
                  <a:pt x="1874" y="2787"/>
                  <a:pt x="1874" y="2787"/>
                  <a:pt x="1874" y="2787"/>
                </a:cubicBezTo>
                <a:cubicBezTo>
                  <a:pt x="1818" y="2787"/>
                  <a:pt x="1818" y="2787"/>
                  <a:pt x="1818" y="2787"/>
                </a:cubicBezTo>
                <a:cubicBezTo>
                  <a:pt x="1818" y="3072"/>
                  <a:pt x="1818" y="3072"/>
                  <a:pt x="1818" y="3072"/>
                </a:cubicBezTo>
                <a:cubicBezTo>
                  <a:pt x="1818" y="3083"/>
                  <a:pt x="1815" y="3089"/>
                  <a:pt x="1811" y="3092"/>
                </a:cubicBezTo>
                <a:cubicBezTo>
                  <a:pt x="1807" y="3095"/>
                  <a:pt x="1802" y="3097"/>
                  <a:pt x="1798" y="3097"/>
                </a:cubicBezTo>
                <a:cubicBezTo>
                  <a:pt x="1792" y="3097"/>
                  <a:pt x="1787" y="3096"/>
                  <a:pt x="1782" y="3094"/>
                </a:cubicBezTo>
                <a:cubicBezTo>
                  <a:pt x="1778" y="3093"/>
                  <a:pt x="1774" y="3091"/>
                  <a:pt x="1770" y="3088"/>
                </a:cubicBezTo>
                <a:cubicBezTo>
                  <a:pt x="1776" y="3138"/>
                  <a:pt x="1776" y="3138"/>
                  <a:pt x="1776" y="3138"/>
                </a:cubicBezTo>
                <a:cubicBezTo>
                  <a:pt x="1780" y="3140"/>
                  <a:pt x="1786" y="3142"/>
                  <a:pt x="1792" y="3143"/>
                </a:cubicBezTo>
                <a:cubicBezTo>
                  <a:pt x="1798" y="3144"/>
                  <a:pt x="1805" y="3145"/>
                  <a:pt x="1812" y="3145"/>
                </a:cubicBezTo>
                <a:close/>
                <a:moveTo>
                  <a:pt x="2127" y="2787"/>
                </a:moveTo>
                <a:cubicBezTo>
                  <a:pt x="2127" y="2787"/>
                  <a:pt x="2127" y="2787"/>
                  <a:pt x="2127" y="2787"/>
                </a:cubicBezTo>
                <a:cubicBezTo>
                  <a:pt x="2065" y="2787"/>
                  <a:pt x="2065" y="2787"/>
                  <a:pt x="2065" y="2787"/>
                </a:cubicBezTo>
                <a:cubicBezTo>
                  <a:pt x="2061" y="2795"/>
                  <a:pt x="2057" y="2801"/>
                  <a:pt x="2052" y="2808"/>
                </a:cubicBezTo>
                <a:cubicBezTo>
                  <a:pt x="2048" y="2815"/>
                  <a:pt x="2043" y="2820"/>
                  <a:pt x="2039" y="2825"/>
                </a:cubicBezTo>
                <a:cubicBezTo>
                  <a:pt x="1971" y="2901"/>
                  <a:pt x="1971" y="2901"/>
                  <a:pt x="1971" y="2901"/>
                </a:cubicBezTo>
                <a:cubicBezTo>
                  <a:pt x="1971" y="2706"/>
                  <a:pt x="1971" y="2706"/>
                  <a:pt x="1971" y="2706"/>
                </a:cubicBezTo>
                <a:cubicBezTo>
                  <a:pt x="1914" y="2706"/>
                  <a:pt x="1914" y="2706"/>
                  <a:pt x="1914" y="2706"/>
                </a:cubicBezTo>
                <a:cubicBezTo>
                  <a:pt x="1914" y="3045"/>
                  <a:pt x="1914" y="3045"/>
                  <a:pt x="1914" y="3045"/>
                </a:cubicBezTo>
                <a:cubicBezTo>
                  <a:pt x="1971" y="3045"/>
                  <a:pt x="1971" y="3045"/>
                  <a:pt x="1971" y="3045"/>
                </a:cubicBezTo>
                <a:cubicBezTo>
                  <a:pt x="1971" y="2963"/>
                  <a:pt x="1971" y="2963"/>
                  <a:pt x="1971" y="2963"/>
                </a:cubicBezTo>
                <a:cubicBezTo>
                  <a:pt x="2001" y="2930"/>
                  <a:pt x="2001" y="2930"/>
                  <a:pt x="2001" y="2930"/>
                </a:cubicBezTo>
                <a:cubicBezTo>
                  <a:pt x="2068" y="3045"/>
                  <a:pt x="2068" y="3045"/>
                  <a:pt x="2068" y="3045"/>
                </a:cubicBezTo>
                <a:cubicBezTo>
                  <a:pt x="2136" y="3045"/>
                  <a:pt x="2136" y="3045"/>
                  <a:pt x="2136" y="3045"/>
                </a:cubicBezTo>
                <a:cubicBezTo>
                  <a:pt x="2041" y="2888"/>
                  <a:pt x="2041" y="2888"/>
                  <a:pt x="2041" y="2888"/>
                </a:cubicBezTo>
                <a:lnTo>
                  <a:pt x="2127" y="2787"/>
                </a:lnTo>
                <a:close/>
                <a:moveTo>
                  <a:pt x="2299" y="2954"/>
                </a:moveTo>
                <a:cubicBezTo>
                  <a:pt x="2343" y="2985"/>
                  <a:pt x="2343" y="2985"/>
                  <a:pt x="2343" y="2985"/>
                </a:cubicBezTo>
                <a:cubicBezTo>
                  <a:pt x="2334" y="3000"/>
                  <a:pt x="2324" y="3012"/>
                  <a:pt x="2313" y="3022"/>
                </a:cubicBezTo>
                <a:cubicBezTo>
                  <a:pt x="2302" y="3032"/>
                  <a:pt x="2290" y="3040"/>
                  <a:pt x="2277" y="3045"/>
                </a:cubicBezTo>
                <a:cubicBezTo>
                  <a:pt x="2264" y="3050"/>
                  <a:pt x="2250" y="3052"/>
                  <a:pt x="2236" y="3052"/>
                </a:cubicBezTo>
                <a:cubicBezTo>
                  <a:pt x="2219" y="3052"/>
                  <a:pt x="2204" y="3049"/>
                  <a:pt x="2190" y="3044"/>
                </a:cubicBezTo>
                <a:cubicBezTo>
                  <a:pt x="2176" y="3038"/>
                  <a:pt x="2163" y="3030"/>
                  <a:pt x="2153" y="3019"/>
                </a:cubicBezTo>
                <a:cubicBezTo>
                  <a:pt x="2142" y="3008"/>
                  <a:pt x="2133" y="2994"/>
                  <a:pt x="2127" y="2978"/>
                </a:cubicBezTo>
                <a:cubicBezTo>
                  <a:pt x="2121" y="2962"/>
                  <a:pt x="2118" y="2945"/>
                  <a:pt x="2118" y="2924"/>
                </a:cubicBezTo>
                <a:cubicBezTo>
                  <a:pt x="2118" y="2903"/>
                  <a:pt x="2121" y="2884"/>
                  <a:pt x="2127" y="2867"/>
                </a:cubicBezTo>
                <a:cubicBezTo>
                  <a:pt x="2132" y="2850"/>
                  <a:pt x="2140" y="2834"/>
                  <a:pt x="2151" y="2821"/>
                </a:cubicBezTo>
                <a:cubicBezTo>
                  <a:pt x="2161" y="2808"/>
                  <a:pt x="2173" y="2798"/>
                  <a:pt x="2187" y="2791"/>
                </a:cubicBezTo>
                <a:cubicBezTo>
                  <a:pt x="2201" y="2784"/>
                  <a:pt x="2217" y="2781"/>
                  <a:pt x="2234" y="2781"/>
                </a:cubicBezTo>
                <a:cubicBezTo>
                  <a:pt x="2253" y="2781"/>
                  <a:pt x="2270" y="2784"/>
                  <a:pt x="2284" y="2791"/>
                </a:cubicBezTo>
                <a:cubicBezTo>
                  <a:pt x="2297" y="2799"/>
                  <a:pt x="2308" y="2809"/>
                  <a:pt x="2316" y="2822"/>
                </a:cubicBezTo>
                <a:cubicBezTo>
                  <a:pt x="2324" y="2835"/>
                  <a:pt x="2331" y="2851"/>
                  <a:pt x="2335" y="2868"/>
                </a:cubicBezTo>
                <a:cubicBezTo>
                  <a:pt x="2338" y="2886"/>
                  <a:pt x="2340" y="2906"/>
                  <a:pt x="2340" y="2927"/>
                </a:cubicBezTo>
                <a:cubicBezTo>
                  <a:pt x="2177" y="2927"/>
                  <a:pt x="2177" y="2927"/>
                  <a:pt x="2177" y="2927"/>
                </a:cubicBezTo>
                <a:cubicBezTo>
                  <a:pt x="2177" y="2944"/>
                  <a:pt x="2180" y="2959"/>
                  <a:pt x="2184" y="2971"/>
                </a:cubicBezTo>
                <a:cubicBezTo>
                  <a:pt x="2190" y="2984"/>
                  <a:pt x="2197" y="2993"/>
                  <a:pt x="2206" y="3000"/>
                </a:cubicBezTo>
                <a:cubicBezTo>
                  <a:pt x="2215" y="3006"/>
                  <a:pt x="2225" y="3009"/>
                  <a:pt x="2236" y="3009"/>
                </a:cubicBezTo>
                <a:cubicBezTo>
                  <a:pt x="2246" y="3009"/>
                  <a:pt x="2255" y="3007"/>
                  <a:pt x="2264" y="3001"/>
                </a:cubicBezTo>
                <a:cubicBezTo>
                  <a:pt x="2272" y="2996"/>
                  <a:pt x="2279" y="2989"/>
                  <a:pt x="2285" y="2981"/>
                </a:cubicBezTo>
                <a:cubicBezTo>
                  <a:pt x="2291" y="2973"/>
                  <a:pt x="2296" y="2964"/>
                  <a:pt x="2299" y="2954"/>
                </a:cubicBezTo>
                <a:close/>
                <a:moveTo>
                  <a:pt x="2179" y="2887"/>
                </a:moveTo>
                <a:cubicBezTo>
                  <a:pt x="2285" y="2887"/>
                  <a:pt x="2285" y="2887"/>
                  <a:pt x="2285" y="2887"/>
                </a:cubicBezTo>
                <a:cubicBezTo>
                  <a:pt x="2284" y="2882"/>
                  <a:pt x="2283" y="2876"/>
                  <a:pt x="2282" y="2871"/>
                </a:cubicBezTo>
                <a:cubicBezTo>
                  <a:pt x="2280" y="2861"/>
                  <a:pt x="2277" y="2853"/>
                  <a:pt x="2273" y="2846"/>
                </a:cubicBezTo>
                <a:cubicBezTo>
                  <a:pt x="2269" y="2838"/>
                  <a:pt x="2263" y="2833"/>
                  <a:pt x="2257" y="2829"/>
                </a:cubicBezTo>
                <a:cubicBezTo>
                  <a:pt x="2250" y="2825"/>
                  <a:pt x="2243" y="2823"/>
                  <a:pt x="2234" y="2823"/>
                </a:cubicBezTo>
                <a:cubicBezTo>
                  <a:pt x="2227" y="2823"/>
                  <a:pt x="2221" y="2825"/>
                  <a:pt x="2215" y="2828"/>
                </a:cubicBezTo>
                <a:cubicBezTo>
                  <a:pt x="2209" y="2831"/>
                  <a:pt x="2203" y="2835"/>
                  <a:pt x="2199" y="2840"/>
                </a:cubicBezTo>
                <a:cubicBezTo>
                  <a:pt x="2199" y="2840"/>
                  <a:pt x="2199" y="2840"/>
                  <a:pt x="2199" y="2840"/>
                </a:cubicBezTo>
                <a:cubicBezTo>
                  <a:pt x="2194" y="2846"/>
                  <a:pt x="2190" y="2852"/>
                  <a:pt x="2187" y="2860"/>
                </a:cubicBezTo>
                <a:cubicBezTo>
                  <a:pt x="2184" y="2868"/>
                  <a:pt x="2181" y="2877"/>
                  <a:pt x="2179" y="2887"/>
                </a:cubicBezTo>
                <a:close/>
                <a:moveTo>
                  <a:pt x="201" y="3409"/>
                </a:moveTo>
                <a:cubicBezTo>
                  <a:pt x="338" y="3409"/>
                  <a:pt x="338" y="3409"/>
                  <a:pt x="338" y="3409"/>
                </a:cubicBezTo>
                <a:cubicBezTo>
                  <a:pt x="338" y="3566"/>
                  <a:pt x="338" y="3566"/>
                  <a:pt x="338" y="3566"/>
                </a:cubicBezTo>
                <a:cubicBezTo>
                  <a:pt x="400" y="3566"/>
                  <a:pt x="400" y="3566"/>
                  <a:pt x="400" y="3566"/>
                </a:cubicBezTo>
                <a:cubicBezTo>
                  <a:pt x="400" y="3227"/>
                  <a:pt x="400" y="3227"/>
                  <a:pt x="400" y="3227"/>
                </a:cubicBezTo>
                <a:cubicBezTo>
                  <a:pt x="338" y="3227"/>
                  <a:pt x="338" y="3227"/>
                  <a:pt x="338" y="3227"/>
                </a:cubicBezTo>
                <a:cubicBezTo>
                  <a:pt x="338" y="3361"/>
                  <a:pt x="338" y="3361"/>
                  <a:pt x="338" y="3361"/>
                </a:cubicBezTo>
                <a:cubicBezTo>
                  <a:pt x="201" y="3361"/>
                  <a:pt x="201" y="3361"/>
                  <a:pt x="201" y="3361"/>
                </a:cubicBezTo>
                <a:cubicBezTo>
                  <a:pt x="201" y="3227"/>
                  <a:pt x="201" y="3227"/>
                  <a:pt x="201" y="3227"/>
                </a:cubicBezTo>
                <a:cubicBezTo>
                  <a:pt x="140" y="3227"/>
                  <a:pt x="140" y="3227"/>
                  <a:pt x="140" y="3227"/>
                </a:cubicBezTo>
                <a:cubicBezTo>
                  <a:pt x="140" y="3566"/>
                  <a:pt x="140" y="3566"/>
                  <a:pt x="140" y="3566"/>
                </a:cubicBezTo>
                <a:cubicBezTo>
                  <a:pt x="201" y="3566"/>
                  <a:pt x="201" y="3566"/>
                  <a:pt x="201" y="3566"/>
                </a:cubicBezTo>
                <a:lnTo>
                  <a:pt x="201" y="3409"/>
                </a:lnTo>
                <a:close/>
                <a:moveTo>
                  <a:pt x="648" y="3368"/>
                </a:moveTo>
                <a:cubicBezTo>
                  <a:pt x="657" y="3389"/>
                  <a:pt x="662" y="3411"/>
                  <a:pt x="662" y="3436"/>
                </a:cubicBezTo>
                <a:cubicBezTo>
                  <a:pt x="662" y="3455"/>
                  <a:pt x="659" y="3473"/>
                  <a:pt x="654" y="3490"/>
                </a:cubicBezTo>
                <a:cubicBezTo>
                  <a:pt x="649" y="3506"/>
                  <a:pt x="641" y="3521"/>
                  <a:pt x="631" y="3533"/>
                </a:cubicBezTo>
                <a:cubicBezTo>
                  <a:pt x="620" y="3546"/>
                  <a:pt x="608" y="3555"/>
                  <a:pt x="593" y="3562"/>
                </a:cubicBezTo>
                <a:cubicBezTo>
                  <a:pt x="579" y="3569"/>
                  <a:pt x="562" y="3573"/>
                  <a:pt x="544" y="3573"/>
                </a:cubicBezTo>
                <a:cubicBezTo>
                  <a:pt x="520" y="3573"/>
                  <a:pt x="498" y="3567"/>
                  <a:pt x="481" y="3554"/>
                </a:cubicBezTo>
                <a:cubicBezTo>
                  <a:pt x="463" y="3542"/>
                  <a:pt x="450" y="3526"/>
                  <a:pt x="440" y="3505"/>
                </a:cubicBezTo>
                <a:cubicBezTo>
                  <a:pt x="431" y="3484"/>
                  <a:pt x="426" y="3461"/>
                  <a:pt x="426" y="3436"/>
                </a:cubicBezTo>
                <a:cubicBezTo>
                  <a:pt x="426" y="3417"/>
                  <a:pt x="429" y="3400"/>
                  <a:pt x="434" y="3383"/>
                </a:cubicBezTo>
                <a:cubicBezTo>
                  <a:pt x="439" y="3367"/>
                  <a:pt x="447" y="3353"/>
                  <a:pt x="457" y="3341"/>
                </a:cubicBezTo>
                <a:cubicBezTo>
                  <a:pt x="468" y="3328"/>
                  <a:pt x="480" y="3319"/>
                  <a:pt x="495" y="3312"/>
                </a:cubicBezTo>
                <a:cubicBezTo>
                  <a:pt x="509" y="3305"/>
                  <a:pt x="526" y="3301"/>
                  <a:pt x="544" y="3301"/>
                </a:cubicBezTo>
                <a:cubicBezTo>
                  <a:pt x="568" y="3301"/>
                  <a:pt x="589" y="3307"/>
                  <a:pt x="607" y="3319"/>
                </a:cubicBezTo>
                <a:cubicBezTo>
                  <a:pt x="624" y="3332"/>
                  <a:pt x="638" y="3348"/>
                  <a:pt x="648" y="3368"/>
                </a:cubicBezTo>
                <a:close/>
                <a:moveTo>
                  <a:pt x="602" y="3436"/>
                </a:moveTo>
                <a:cubicBezTo>
                  <a:pt x="602" y="3418"/>
                  <a:pt x="600" y="3402"/>
                  <a:pt x="595" y="3388"/>
                </a:cubicBezTo>
                <a:cubicBezTo>
                  <a:pt x="590" y="3374"/>
                  <a:pt x="584" y="3364"/>
                  <a:pt x="575" y="3356"/>
                </a:cubicBezTo>
                <a:cubicBezTo>
                  <a:pt x="567" y="3348"/>
                  <a:pt x="556" y="3344"/>
                  <a:pt x="544" y="3344"/>
                </a:cubicBezTo>
                <a:cubicBezTo>
                  <a:pt x="537" y="3344"/>
                  <a:pt x="530" y="3345"/>
                  <a:pt x="524" y="3348"/>
                </a:cubicBezTo>
                <a:cubicBezTo>
                  <a:pt x="518" y="3351"/>
                  <a:pt x="513" y="3355"/>
                  <a:pt x="508" y="3361"/>
                </a:cubicBezTo>
                <a:cubicBezTo>
                  <a:pt x="503" y="3366"/>
                  <a:pt x="499" y="3373"/>
                  <a:pt x="496" y="3381"/>
                </a:cubicBezTo>
                <a:cubicBezTo>
                  <a:pt x="493" y="3388"/>
                  <a:pt x="491" y="3397"/>
                  <a:pt x="489" y="3406"/>
                </a:cubicBezTo>
                <a:cubicBezTo>
                  <a:pt x="487" y="3415"/>
                  <a:pt x="487" y="3425"/>
                  <a:pt x="487" y="3436"/>
                </a:cubicBezTo>
                <a:cubicBezTo>
                  <a:pt x="487" y="3455"/>
                  <a:pt x="489" y="3471"/>
                  <a:pt x="493" y="3485"/>
                </a:cubicBezTo>
                <a:cubicBezTo>
                  <a:pt x="498" y="3499"/>
                  <a:pt x="504" y="3510"/>
                  <a:pt x="513" y="3518"/>
                </a:cubicBezTo>
                <a:cubicBezTo>
                  <a:pt x="521" y="3526"/>
                  <a:pt x="532" y="3530"/>
                  <a:pt x="544" y="3530"/>
                </a:cubicBezTo>
                <a:cubicBezTo>
                  <a:pt x="551" y="3530"/>
                  <a:pt x="558" y="3528"/>
                  <a:pt x="564" y="3525"/>
                </a:cubicBezTo>
                <a:cubicBezTo>
                  <a:pt x="570" y="3522"/>
                  <a:pt x="575" y="3518"/>
                  <a:pt x="580" y="3512"/>
                </a:cubicBezTo>
                <a:cubicBezTo>
                  <a:pt x="585" y="3507"/>
                  <a:pt x="589" y="3500"/>
                  <a:pt x="592" y="3493"/>
                </a:cubicBezTo>
                <a:cubicBezTo>
                  <a:pt x="595" y="3485"/>
                  <a:pt x="598" y="3477"/>
                  <a:pt x="599" y="3467"/>
                </a:cubicBezTo>
                <a:cubicBezTo>
                  <a:pt x="599" y="3467"/>
                  <a:pt x="599" y="3467"/>
                  <a:pt x="599" y="3467"/>
                </a:cubicBezTo>
                <a:cubicBezTo>
                  <a:pt x="601" y="3458"/>
                  <a:pt x="602" y="3447"/>
                  <a:pt x="602" y="3436"/>
                </a:cubicBezTo>
                <a:close/>
                <a:moveTo>
                  <a:pt x="804" y="3359"/>
                </a:moveTo>
                <a:cubicBezTo>
                  <a:pt x="804" y="3359"/>
                  <a:pt x="804" y="3359"/>
                  <a:pt x="804" y="3359"/>
                </a:cubicBezTo>
                <a:cubicBezTo>
                  <a:pt x="808" y="3361"/>
                  <a:pt x="812" y="3364"/>
                  <a:pt x="817" y="3368"/>
                </a:cubicBezTo>
                <a:cubicBezTo>
                  <a:pt x="839" y="3316"/>
                  <a:pt x="839" y="3316"/>
                  <a:pt x="839" y="3316"/>
                </a:cubicBezTo>
                <a:cubicBezTo>
                  <a:pt x="835" y="3311"/>
                  <a:pt x="830" y="3307"/>
                  <a:pt x="825" y="3305"/>
                </a:cubicBezTo>
                <a:cubicBezTo>
                  <a:pt x="820" y="3302"/>
                  <a:pt x="814" y="3301"/>
                  <a:pt x="808" y="3301"/>
                </a:cubicBezTo>
                <a:cubicBezTo>
                  <a:pt x="800" y="3301"/>
                  <a:pt x="792" y="3304"/>
                  <a:pt x="784" y="3310"/>
                </a:cubicBezTo>
                <a:cubicBezTo>
                  <a:pt x="776" y="3316"/>
                  <a:pt x="769" y="3324"/>
                  <a:pt x="762" y="3334"/>
                </a:cubicBezTo>
                <a:cubicBezTo>
                  <a:pt x="756" y="3344"/>
                  <a:pt x="750" y="3356"/>
                  <a:pt x="745" y="3369"/>
                </a:cubicBezTo>
                <a:cubicBezTo>
                  <a:pt x="745" y="3308"/>
                  <a:pt x="745" y="3308"/>
                  <a:pt x="745" y="3308"/>
                </a:cubicBezTo>
                <a:cubicBezTo>
                  <a:pt x="688" y="3308"/>
                  <a:pt x="688" y="3308"/>
                  <a:pt x="688" y="3308"/>
                </a:cubicBezTo>
                <a:cubicBezTo>
                  <a:pt x="688" y="3566"/>
                  <a:pt x="688" y="3566"/>
                  <a:pt x="688" y="3566"/>
                </a:cubicBezTo>
                <a:cubicBezTo>
                  <a:pt x="748" y="3566"/>
                  <a:pt x="748" y="3566"/>
                  <a:pt x="748" y="3566"/>
                </a:cubicBezTo>
                <a:cubicBezTo>
                  <a:pt x="747" y="3556"/>
                  <a:pt x="746" y="3545"/>
                  <a:pt x="746" y="3535"/>
                </a:cubicBezTo>
                <a:cubicBezTo>
                  <a:pt x="745" y="3524"/>
                  <a:pt x="745" y="3514"/>
                  <a:pt x="745" y="3504"/>
                </a:cubicBezTo>
                <a:cubicBezTo>
                  <a:pt x="745" y="3437"/>
                  <a:pt x="745" y="3437"/>
                  <a:pt x="745" y="3437"/>
                </a:cubicBezTo>
                <a:cubicBezTo>
                  <a:pt x="745" y="3424"/>
                  <a:pt x="747" y="3412"/>
                  <a:pt x="749" y="3402"/>
                </a:cubicBezTo>
                <a:cubicBezTo>
                  <a:pt x="752" y="3392"/>
                  <a:pt x="756" y="3384"/>
                  <a:pt x="761" y="3377"/>
                </a:cubicBezTo>
                <a:cubicBezTo>
                  <a:pt x="765" y="3370"/>
                  <a:pt x="770" y="3365"/>
                  <a:pt x="775" y="3361"/>
                </a:cubicBezTo>
                <a:cubicBezTo>
                  <a:pt x="780" y="3358"/>
                  <a:pt x="785" y="3356"/>
                  <a:pt x="790" y="3356"/>
                </a:cubicBezTo>
                <a:cubicBezTo>
                  <a:pt x="796" y="3356"/>
                  <a:pt x="800" y="3357"/>
                  <a:pt x="804" y="3359"/>
                </a:cubicBezTo>
                <a:close/>
                <a:moveTo>
                  <a:pt x="1051" y="3505"/>
                </a:moveTo>
                <a:cubicBezTo>
                  <a:pt x="1041" y="3520"/>
                  <a:pt x="1031" y="3533"/>
                  <a:pt x="1020" y="3543"/>
                </a:cubicBezTo>
                <a:cubicBezTo>
                  <a:pt x="1009" y="3553"/>
                  <a:pt x="997" y="3560"/>
                  <a:pt x="984" y="3565"/>
                </a:cubicBezTo>
                <a:cubicBezTo>
                  <a:pt x="971" y="3570"/>
                  <a:pt x="958" y="3573"/>
                  <a:pt x="943" y="3573"/>
                </a:cubicBezTo>
                <a:cubicBezTo>
                  <a:pt x="927" y="3573"/>
                  <a:pt x="911" y="3570"/>
                  <a:pt x="897" y="3564"/>
                </a:cubicBezTo>
                <a:cubicBezTo>
                  <a:pt x="883" y="3558"/>
                  <a:pt x="871" y="3550"/>
                  <a:pt x="860" y="3539"/>
                </a:cubicBezTo>
                <a:cubicBezTo>
                  <a:pt x="849" y="3528"/>
                  <a:pt x="841" y="3515"/>
                  <a:pt x="835" y="3499"/>
                </a:cubicBezTo>
                <a:cubicBezTo>
                  <a:pt x="829" y="3483"/>
                  <a:pt x="826" y="3465"/>
                  <a:pt x="826" y="3444"/>
                </a:cubicBezTo>
                <a:cubicBezTo>
                  <a:pt x="826" y="3424"/>
                  <a:pt x="829" y="3405"/>
                  <a:pt x="834" y="3387"/>
                </a:cubicBezTo>
                <a:cubicBezTo>
                  <a:pt x="840" y="3370"/>
                  <a:pt x="848" y="3355"/>
                  <a:pt x="858" y="3342"/>
                </a:cubicBezTo>
                <a:cubicBezTo>
                  <a:pt x="868" y="3329"/>
                  <a:pt x="881" y="3319"/>
                  <a:pt x="895" y="3312"/>
                </a:cubicBezTo>
                <a:cubicBezTo>
                  <a:pt x="909" y="3305"/>
                  <a:pt x="924" y="3301"/>
                  <a:pt x="942" y="3301"/>
                </a:cubicBezTo>
                <a:cubicBezTo>
                  <a:pt x="961" y="3301"/>
                  <a:pt x="977" y="3305"/>
                  <a:pt x="991" y="3312"/>
                </a:cubicBezTo>
                <a:cubicBezTo>
                  <a:pt x="1005" y="3319"/>
                  <a:pt x="1016" y="3329"/>
                  <a:pt x="1024" y="3343"/>
                </a:cubicBezTo>
                <a:cubicBezTo>
                  <a:pt x="1032" y="3356"/>
                  <a:pt x="1038" y="3371"/>
                  <a:pt x="1042" y="3389"/>
                </a:cubicBezTo>
                <a:cubicBezTo>
                  <a:pt x="1046" y="3407"/>
                  <a:pt x="1048" y="3426"/>
                  <a:pt x="1048" y="3448"/>
                </a:cubicBezTo>
                <a:cubicBezTo>
                  <a:pt x="884" y="3448"/>
                  <a:pt x="884" y="3448"/>
                  <a:pt x="884" y="3448"/>
                </a:cubicBezTo>
                <a:cubicBezTo>
                  <a:pt x="885" y="3465"/>
                  <a:pt x="887" y="3479"/>
                  <a:pt x="892" y="3491"/>
                </a:cubicBezTo>
                <a:cubicBezTo>
                  <a:pt x="897" y="3504"/>
                  <a:pt x="904" y="3514"/>
                  <a:pt x="913" y="3520"/>
                </a:cubicBezTo>
                <a:cubicBezTo>
                  <a:pt x="922" y="3527"/>
                  <a:pt x="932" y="3530"/>
                  <a:pt x="943" y="3530"/>
                </a:cubicBezTo>
                <a:cubicBezTo>
                  <a:pt x="953" y="3530"/>
                  <a:pt x="963" y="3527"/>
                  <a:pt x="971" y="3522"/>
                </a:cubicBezTo>
                <a:cubicBezTo>
                  <a:pt x="980" y="3517"/>
                  <a:pt x="987" y="3510"/>
                  <a:pt x="993" y="3502"/>
                </a:cubicBezTo>
                <a:cubicBezTo>
                  <a:pt x="999" y="3493"/>
                  <a:pt x="1003" y="3484"/>
                  <a:pt x="1006" y="3475"/>
                </a:cubicBezTo>
                <a:cubicBezTo>
                  <a:pt x="1006" y="3475"/>
                  <a:pt x="1006" y="3475"/>
                  <a:pt x="1006" y="3475"/>
                </a:cubicBezTo>
                <a:lnTo>
                  <a:pt x="1051" y="3505"/>
                </a:lnTo>
                <a:close/>
                <a:moveTo>
                  <a:pt x="887" y="3407"/>
                </a:moveTo>
                <a:cubicBezTo>
                  <a:pt x="992" y="3407"/>
                  <a:pt x="992" y="3407"/>
                  <a:pt x="992" y="3407"/>
                </a:cubicBezTo>
                <a:cubicBezTo>
                  <a:pt x="992" y="3402"/>
                  <a:pt x="991" y="3397"/>
                  <a:pt x="990" y="3392"/>
                </a:cubicBezTo>
                <a:cubicBezTo>
                  <a:pt x="988" y="3382"/>
                  <a:pt x="985" y="3373"/>
                  <a:pt x="980" y="3366"/>
                </a:cubicBezTo>
                <a:cubicBezTo>
                  <a:pt x="976" y="3359"/>
                  <a:pt x="971" y="3353"/>
                  <a:pt x="964" y="3350"/>
                </a:cubicBezTo>
                <a:cubicBezTo>
                  <a:pt x="958" y="3346"/>
                  <a:pt x="950" y="3344"/>
                  <a:pt x="942" y="3344"/>
                </a:cubicBezTo>
                <a:cubicBezTo>
                  <a:pt x="935" y="3344"/>
                  <a:pt x="928" y="3345"/>
                  <a:pt x="922" y="3348"/>
                </a:cubicBezTo>
                <a:cubicBezTo>
                  <a:pt x="916" y="3351"/>
                  <a:pt x="911" y="3355"/>
                  <a:pt x="906" y="3361"/>
                </a:cubicBezTo>
                <a:cubicBezTo>
                  <a:pt x="906" y="3361"/>
                  <a:pt x="906" y="3361"/>
                  <a:pt x="906" y="3361"/>
                </a:cubicBezTo>
                <a:cubicBezTo>
                  <a:pt x="902" y="3366"/>
                  <a:pt x="898" y="3373"/>
                  <a:pt x="895" y="3381"/>
                </a:cubicBezTo>
                <a:cubicBezTo>
                  <a:pt x="891" y="3388"/>
                  <a:pt x="889" y="3397"/>
                  <a:pt x="887" y="3407"/>
                </a:cubicBezTo>
                <a:close/>
                <a:moveTo>
                  <a:pt x="1240" y="3468"/>
                </a:moveTo>
                <a:cubicBezTo>
                  <a:pt x="1240" y="3468"/>
                  <a:pt x="1240" y="3468"/>
                  <a:pt x="1240" y="3468"/>
                </a:cubicBezTo>
                <a:cubicBezTo>
                  <a:pt x="1237" y="3479"/>
                  <a:pt x="1233" y="3489"/>
                  <a:pt x="1228" y="3499"/>
                </a:cubicBezTo>
                <a:cubicBezTo>
                  <a:pt x="1223" y="3508"/>
                  <a:pt x="1217" y="3516"/>
                  <a:pt x="1209" y="3522"/>
                </a:cubicBezTo>
                <a:cubicBezTo>
                  <a:pt x="1201" y="3527"/>
                  <a:pt x="1192" y="3530"/>
                  <a:pt x="1182" y="3530"/>
                </a:cubicBezTo>
                <a:cubicBezTo>
                  <a:pt x="1171" y="3530"/>
                  <a:pt x="1160" y="3526"/>
                  <a:pt x="1151" y="3518"/>
                </a:cubicBezTo>
                <a:cubicBezTo>
                  <a:pt x="1142" y="3511"/>
                  <a:pt x="1135" y="3500"/>
                  <a:pt x="1130" y="3486"/>
                </a:cubicBezTo>
                <a:cubicBezTo>
                  <a:pt x="1125" y="3473"/>
                  <a:pt x="1123" y="3457"/>
                  <a:pt x="1123" y="3439"/>
                </a:cubicBezTo>
                <a:cubicBezTo>
                  <a:pt x="1123" y="3425"/>
                  <a:pt x="1124" y="3412"/>
                  <a:pt x="1127" y="3400"/>
                </a:cubicBezTo>
                <a:cubicBezTo>
                  <a:pt x="1130" y="3388"/>
                  <a:pt x="1134" y="3378"/>
                  <a:pt x="1139" y="3370"/>
                </a:cubicBezTo>
                <a:cubicBezTo>
                  <a:pt x="1144" y="3361"/>
                  <a:pt x="1151" y="3355"/>
                  <a:pt x="1158" y="3351"/>
                </a:cubicBezTo>
                <a:cubicBezTo>
                  <a:pt x="1166" y="3346"/>
                  <a:pt x="1174" y="3344"/>
                  <a:pt x="1182" y="3344"/>
                </a:cubicBezTo>
                <a:cubicBezTo>
                  <a:pt x="1197" y="3344"/>
                  <a:pt x="1209" y="3350"/>
                  <a:pt x="1217" y="3361"/>
                </a:cubicBezTo>
                <a:cubicBezTo>
                  <a:pt x="1226" y="3372"/>
                  <a:pt x="1232" y="3388"/>
                  <a:pt x="1235" y="3407"/>
                </a:cubicBezTo>
                <a:cubicBezTo>
                  <a:pt x="1284" y="3380"/>
                  <a:pt x="1284" y="3380"/>
                  <a:pt x="1284" y="3380"/>
                </a:cubicBezTo>
                <a:cubicBezTo>
                  <a:pt x="1280" y="3364"/>
                  <a:pt x="1273" y="3350"/>
                  <a:pt x="1263" y="3338"/>
                </a:cubicBezTo>
                <a:cubicBezTo>
                  <a:pt x="1253" y="3327"/>
                  <a:pt x="1242" y="3317"/>
                  <a:pt x="1228" y="3311"/>
                </a:cubicBezTo>
                <a:cubicBezTo>
                  <a:pt x="1215" y="3304"/>
                  <a:pt x="1199" y="3301"/>
                  <a:pt x="1182" y="3301"/>
                </a:cubicBezTo>
                <a:cubicBezTo>
                  <a:pt x="1165" y="3301"/>
                  <a:pt x="1149" y="3305"/>
                  <a:pt x="1134" y="3311"/>
                </a:cubicBezTo>
                <a:cubicBezTo>
                  <a:pt x="1119" y="3318"/>
                  <a:pt x="1106" y="3327"/>
                  <a:pt x="1095" y="3340"/>
                </a:cubicBezTo>
                <a:cubicBezTo>
                  <a:pt x="1085" y="3352"/>
                  <a:pt x="1076" y="3367"/>
                  <a:pt x="1070" y="3383"/>
                </a:cubicBezTo>
                <a:cubicBezTo>
                  <a:pt x="1065" y="3400"/>
                  <a:pt x="1062" y="3419"/>
                  <a:pt x="1062" y="3439"/>
                </a:cubicBezTo>
                <a:cubicBezTo>
                  <a:pt x="1062" y="3465"/>
                  <a:pt x="1067" y="3488"/>
                  <a:pt x="1077" y="3508"/>
                </a:cubicBezTo>
                <a:cubicBezTo>
                  <a:pt x="1087" y="3528"/>
                  <a:pt x="1102" y="3544"/>
                  <a:pt x="1120" y="3555"/>
                </a:cubicBezTo>
                <a:cubicBezTo>
                  <a:pt x="1138" y="3567"/>
                  <a:pt x="1159" y="3573"/>
                  <a:pt x="1182" y="3573"/>
                </a:cubicBezTo>
                <a:cubicBezTo>
                  <a:pt x="1199" y="3573"/>
                  <a:pt x="1214" y="3569"/>
                  <a:pt x="1228" y="3563"/>
                </a:cubicBezTo>
                <a:cubicBezTo>
                  <a:pt x="1241" y="3556"/>
                  <a:pt x="1252" y="3546"/>
                  <a:pt x="1262" y="3535"/>
                </a:cubicBezTo>
                <a:cubicBezTo>
                  <a:pt x="1272" y="3523"/>
                  <a:pt x="1281" y="3510"/>
                  <a:pt x="1288" y="3495"/>
                </a:cubicBezTo>
                <a:lnTo>
                  <a:pt x="1240" y="3468"/>
                </a:lnTo>
                <a:close/>
                <a:moveTo>
                  <a:pt x="1526" y="3531"/>
                </a:moveTo>
                <a:cubicBezTo>
                  <a:pt x="1529" y="3530"/>
                  <a:pt x="1532" y="3529"/>
                  <a:pt x="1535" y="3527"/>
                </a:cubicBezTo>
                <a:cubicBezTo>
                  <a:pt x="1528" y="3566"/>
                  <a:pt x="1528" y="3566"/>
                  <a:pt x="1528" y="3566"/>
                </a:cubicBezTo>
                <a:cubicBezTo>
                  <a:pt x="1524" y="3568"/>
                  <a:pt x="1519" y="3569"/>
                  <a:pt x="1513" y="3571"/>
                </a:cubicBezTo>
                <a:cubicBezTo>
                  <a:pt x="1508" y="3572"/>
                  <a:pt x="1503" y="3573"/>
                  <a:pt x="1497" y="3573"/>
                </a:cubicBezTo>
                <a:cubicBezTo>
                  <a:pt x="1487" y="3573"/>
                  <a:pt x="1478" y="3570"/>
                  <a:pt x="1471" y="3566"/>
                </a:cubicBezTo>
                <a:cubicBezTo>
                  <a:pt x="1463" y="3562"/>
                  <a:pt x="1457" y="3555"/>
                  <a:pt x="1453" y="3547"/>
                </a:cubicBezTo>
                <a:cubicBezTo>
                  <a:pt x="1449" y="3539"/>
                  <a:pt x="1447" y="3528"/>
                  <a:pt x="1447" y="3516"/>
                </a:cubicBezTo>
                <a:cubicBezTo>
                  <a:pt x="1447" y="3515"/>
                  <a:pt x="1447" y="3515"/>
                  <a:pt x="1447" y="3515"/>
                </a:cubicBezTo>
                <a:cubicBezTo>
                  <a:pt x="1444" y="3522"/>
                  <a:pt x="1441" y="3529"/>
                  <a:pt x="1437" y="3535"/>
                </a:cubicBezTo>
                <a:cubicBezTo>
                  <a:pt x="1429" y="3547"/>
                  <a:pt x="1420" y="3556"/>
                  <a:pt x="1408" y="3563"/>
                </a:cubicBezTo>
                <a:cubicBezTo>
                  <a:pt x="1396" y="3569"/>
                  <a:pt x="1382" y="3573"/>
                  <a:pt x="1366" y="3573"/>
                </a:cubicBezTo>
                <a:cubicBezTo>
                  <a:pt x="1352" y="3573"/>
                  <a:pt x="1339" y="3570"/>
                  <a:pt x="1329" y="3564"/>
                </a:cubicBezTo>
                <a:cubicBezTo>
                  <a:pt x="1318" y="3558"/>
                  <a:pt x="1310" y="3550"/>
                  <a:pt x="1304" y="3540"/>
                </a:cubicBezTo>
                <a:cubicBezTo>
                  <a:pt x="1298" y="3530"/>
                  <a:pt x="1295" y="3518"/>
                  <a:pt x="1295" y="3504"/>
                </a:cubicBezTo>
                <a:cubicBezTo>
                  <a:pt x="1295" y="3489"/>
                  <a:pt x="1299" y="3476"/>
                  <a:pt x="1305" y="3464"/>
                </a:cubicBezTo>
                <a:cubicBezTo>
                  <a:pt x="1312" y="3452"/>
                  <a:pt x="1322" y="3442"/>
                  <a:pt x="1336" y="3432"/>
                </a:cubicBezTo>
                <a:cubicBezTo>
                  <a:pt x="1349" y="3423"/>
                  <a:pt x="1365" y="3415"/>
                  <a:pt x="1386" y="3409"/>
                </a:cubicBezTo>
                <a:cubicBezTo>
                  <a:pt x="1403" y="3404"/>
                  <a:pt x="1424" y="3400"/>
                  <a:pt x="1447" y="3398"/>
                </a:cubicBezTo>
                <a:cubicBezTo>
                  <a:pt x="1447" y="3395"/>
                  <a:pt x="1447" y="3395"/>
                  <a:pt x="1447" y="3395"/>
                </a:cubicBezTo>
                <a:cubicBezTo>
                  <a:pt x="1447" y="3384"/>
                  <a:pt x="1446" y="3375"/>
                  <a:pt x="1443" y="3368"/>
                </a:cubicBezTo>
                <a:cubicBezTo>
                  <a:pt x="1440" y="3360"/>
                  <a:pt x="1436" y="3354"/>
                  <a:pt x="1430" y="3350"/>
                </a:cubicBezTo>
                <a:cubicBezTo>
                  <a:pt x="1424" y="3346"/>
                  <a:pt x="1417" y="3344"/>
                  <a:pt x="1408" y="3344"/>
                </a:cubicBezTo>
                <a:cubicBezTo>
                  <a:pt x="1393" y="3344"/>
                  <a:pt x="1379" y="3349"/>
                  <a:pt x="1366" y="3358"/>
                </a:cubicBezTo>
                <a:cubicBezTo>
                  <a:pt x="1354" y="3367"/>
                  <a:pt x="1343" y="3381"/>
                  <a:pt x="1336" y="3400"/>
                </a:cubicBezTo>
                <a:cubicBezTo>
                  <a:pt x="1293" y="3369"/>
                  <a:pt x="1293" y="3369"/>
                  <a:pt x="1293" y="3369"/>
                </a:cubicBezTo>
                <a:cubicBezTo>
                  <a:pt x="1308" y="3346"/>
                  <a:pt x="1326" y="3329"/>
                  <a:pt x="1347" y="3318"/>
                </a:cubicBezTo>
                <a:cubicBezTo>
                  <a:pt x="1368" y="3307"/>
                  <a:pt x="1390" y="3301"/>
                  <a:pt x="1414" y="3301"/>
                </a:cubicBezTo>
                <a:cubicBezTo>
                  <a:pt x="1435" y="3301"/>
                  <a:pt x="1453" y="3305"/>
                  <a:pt x="1466" y="3313"/>
                </a:cubicBezTo>
                <a:cubicBezTo>
                  <a:pt x="1480" y="3321"/>
                  <a:pt x="1489" y="3331"/>
                  <a:pt x="1495" y="3345"/>
                </a:cubicBezTo>
                <a:cubicBezTo>
                  <a:pt x="1501" y="3359"/>
                  <a:pt x="1504" y="3375"/>
                  <a:pt x="1504" y="3393"/>
                </a:cubicBezTo>
                <a:cubicBezTo>
                  <a:pt x="1504" y="3516"/>
                  <a:pt x="1504" y="3516"/>
                  <a:pt x="1504" y="3516"/>
                </a:cubicBezTo>
                <a:cubicBezTo>
                  <a:pt x="1504" y="3521"/>
                  <a:pt x="1505" y="3525"/>
                  <a:pt x="1507" y="3528"/>
                </a:cubicBezTo>
                <a:cubicBezTo>
                  <a:pt x="1509" y="3531"/>
                  <a:pt x="1513" y="3532"/>
                  <a:pt x="1517" y="3532"/>
                </a:cubicBezTo>
                <a:cubicBezTo>
                  <a:pt x="1517" y="3532"/>
                  <a:pt x="1517" y="3532"/>
                  <a:pt x="1517" y="3532"/>
                </a:cubicBezTo>
                <a:cubicBezTo>
                  <a:pt x="1520" y="3532"/>
                  <a:pt x="1523" y="3532"/>
                  <a:pt x="1526" y="3531"/>
                </a:cubicBezTo>
                <a:close/>
                <a:moveTo>
                  <a:pt x="1447" y="3437"/>
                </a:moveTo>
                <a:cubicBezTo>
                  <a:pt x="1436" y="3438"/>
                  <a:pt x="1426" y="3440"/>
                  <a:pt x="1416" y="3442"/>
                </a:cubicBezTo>
                <a:cubicBezTo>
                  <a:pt x="1404" y="3445"/>
                  <a:pt x="1393" y="3449"/>
                  <a:pt x="1384" y="3453"/>
                </a:cubicBezTo>
                <a:cubicBezTo>
                  <a:pt x="1374" y="3458"/>
                  <a:pt x="1367" y="3464"/>
                  <a:pt x="1362" y="3471"/>
                </a:cubicBezTo>
                <a:cubicBezTo>
                  <a:pt x="1357" y="3478"/>
                  <a:pt x="1354" y="3485"/>
                  <a:pt x="1354" y="3495"/>
                </a:cubicBezTo>
                <a:cubicBezTo>
                  <a:pt x="1354" y="3505"/>
                  <a:pt x="1357" y="3513"/>
                  <a:pt x="1362" y="3518"/>
                </a:cubicBezTo>
                <a:cubicBezTo>
                  <a:pt x="1368" y="3524"/>
                  <a:pt x="1376" y="3527"/>
                  <a:pt x="1385" y="3527"/>
                </a:cubicBezTo>
                <a:cubicBezTo>
                  <a:pt x="1393" y="3527"/>
                  <a:pt x="1400" y="3525"/>
                  <a:pt x="1407" y="3522"/>
                </a:cubicBezTo>
                <a:cubicBezTo>
                  <a:pt x="1415" y="3518"/>
                  <a:pt x="1422" y="3513"/>
                  <a:pt x="1428" y="3506"/>
                </a:cubicBezTo>
                <a:cubicBezTo>
                  <a:pt x="1434" y="3499"/>
                  <a:pt x="1438" y="3491"/>
                  <a:pt x="1442" y="3481"/>
                </a:cubicBezTo>
                <a:cubicBezTo>
                  <a:pt x="1442" y="3481"/>
                  <a:pt x="1442" y="3481"/>
                  <a:pt x="1442" y="3481"/>
                </a:cubicBezTo>
                <a:cubicBezTo>
                  <a:pt x="1445" y="3471"/>
                  <a:pt x="1447" y="3460"/>
                  <a:pt x="1447" y="3447"/>
                </a:cubicBezTo>
                <a:lnTo>
                  <a:pt x="1447" y="3437"/>
                </a:lnTo>
                <a:close/>
                <a:moveTo>
                  <a:pt x="212" y="3994"/>
                </a:moveTo>
                <a:cubicBezTo>
                  <a:pt x="67" y="3742"/>
                  <a:pt x="67" y="3742"/>
                  <a:pt x="67" y="3742"/>
                </a:cubicBezTo>
                <a:cubicBezTo>
                  <a:pt x="0" y="3742"/>
                  <a:pt x="0" y="3742"/>
                  <a:pt x="0" y="3742"/>
                </a:cubicBezTo>
                <a:cubicBezTo>
                  <a:pt x="0" y="4082"/>
                  <a:pt x="0" y="4082"/>
                  <a:pt x="0" y="4082"/>
                </a:cubicBezTo>
                <a:cubicBezTo>
                  <a:pt x="50" y="4082"/>
                  <a:pt x="50" y="4082"/>
                  <a:pt x="50" y="4082"/>
                </a:cubicBezTo>
                <a:cubicBezTo>
                  <a:pt x="50" y="3834"/>
                  <a:pt x="50" y="3834"/>
                  <a:pt x="50" y="3834"/>
                </a:cubicBezTo>
                <a:cubicBezTo>
                  <a:pt x="193" y="4082"/>
                  <a:pt x="193" y="4082"/>
                  <a:pt x="193" y="4082"/>
                </a:cubicBezTo>
                <a:cubicBezTo>
                  <a:pt x="261" y="4082"/>
                  <a:pt x="261" y="4082"/>
                  <a:pt x="261" y="4082"/>
                </a:cubicBezTo>
                <a:cubicBezTo>
                  <a:pt x="261" y="3742"/>
                  <a:pt x="261" y="3742"/>
                  <a:pt x="261" y="3742"/>
                </a:cubicBezTo>
                <a:cubicBezTo>
                  <a:pt x="212" y="3742"/>
                  <a:pt x="212" y="3742"/>
                  <a:pt x="212" y="3742"/>
                </a:cubicBezTo>
                <a:lnTo>
                  <a:pt x="212" y="3994"/>
                </a:lnTo>
                <a:close/>
                <a:moveTo>
                  <a:pt x="468" y="3991"/>
                </a:moveTo>
                <a:cubicBezTo>
                  <a:pt x="512" y="4021"/>
                  <a:pt x="512" y="4021"/>
                  <a:pt x="512" y="4021"/>
                </a:cubicBezTo>
                <a:cubicBezTo>
                  <a:pt x="503" y="4036"/>
                  <a:pt x="493" y="4049"/>
                  <a:pt x="482" y="4059"/>
                </a:cubicBezTo>
                <a:cubicBezTo>
                  <a:pt x="471" y="4069"/>
                  <a:pt x="459" y="4076"/>
                  <a:pt x="446" y="4081"/>
                </a:cubicBezTo>
                <a:cubicBezTo>
                  <a:pt x="433" y="4086"/>
                  <a:pt x="419" y="4088"/>
                  <a:pt x="405" y="4088"/>
                </a:cubicBezTo>
                <a:cubicBezTo>
                  <a:pt x="388" y="4088"/>
                  <a:pt x="373" y="4086"/>
                  <a:pt x="359" y="4080"/>
                </a:cubicBezTo>
                <a:cubicBezTo>
                  <a:pt x="345" y="4074"/>
                  <a:pt x="332" y="4066"/>
                  <a:pt x="322" y="4055"/>
                </a:cubicBezTo>
                <a:cubicBezTo>
                  <a:pt x="311" y="4044"/>
                  <a:pt x="302" y="4031"/>
                  <a:pt x="296" y="4015"/>
                </a:cubicBezTo>
                <a:cubicBezTo>
                  <a:pt x="290" y="3999"/>
                  <a:pt x="287" y="3981"/>
                  <a:pt x="287" y="3960"/>
                </a:cubicBezTo>
                <a:cubicBezTo>
                  <a:pt x="287" y="3940"/>
                  <a:pt x="290" y="3921"/>
                  <a:pt x="296" y="3903"/>
                </a:cubicBezTo>
                <a:cubicBezTo>
                  <a:pt x="301" y="3886"/>
                  <a:pt x="309" y="3871"/>
                  <a:pt x="320" y="3858"/>
                </a:cubicBezTo>
                <a:cubicBezTo>
                  <a:pt x="330" y="3845"/>
                  <a:pt x="342" y="3835"/>
                  <a:pt x="356" y="3828"/>
                </a:cubicBezTo>
                <a:cubicBezTo>
                  <a:pt x="371" y="3821"/>
                  <a:pt x="386" y="3817"/>
                  <a:pt x="403" y="3817"/>
                </a:cubicBezTo>
                <a:cubicBezTo>
                  <a:pt x="423" y="3817"/>
                  <a:pt x="439" y="3821"/>
                  <a:pt x="453" y="3828"/>
                </a:cubicBezTo>
                <a:cubicBezTo>
                  <a:pt x="466" y="3835"/>
                  <a:pt x="477" y="3845"/>
                  <a:pt x="485" y="3858"/>
                </a:cubicBezTo>
                <a:cubicBezTo>
                  <a:pt x="494" y="3872"/>
                  <a:pt x="500" y="3887"/>
                  <a:pt x="504" y="3905"/>
                </a:cubicBezTo>
                <a:cubicBezTo>
                  <a:pt x="508" y="3923"/>
                  <a:pt x="510" y="3942"/>
                  <a:pt x="510" y="3964"/>
                </a:cubicBezTo>
                <a:cubicBezTo>
                  <a:pt x="346" y="3964"/>
                  <a:pt x="346" y="3964"/>
                  <a:pt x="346" y="3964"/>
                </a:cubicBezTo>
                <a:cubicBezTo>
                  <a:pt x="346" y="3981"/>
                  <a:pt x="349" y="3995"/>
                  <a:pt x="354" y="4007"/>
                </a:cubicBezTo>
                <a:cubicBezTo>
                  <a:pt x="359" y="4020"/>
                  <a:pt x="366" y="4030"/>
                  <a:pt x="375" y="4036"/>
                </a:cubicBezTo>
                <a:cubicBezTo>
                  <a:pt x="384" y="4042"/>
                  <a:pt x="394" y="4046"/>
                  <a:pt x="405" y="4046"/>
                </a:cubicBezTo>
                <a:cubicBezTo>
                  <a:pt x="415" y="4046"/>
                  <a:pt x="425" y="4043"/>
                  <a:pt x="433" y="4038"/>
                </a:cubicBezTo>
                <a:cubicBezTo>
                  <a:pt x="441" y="4033"/>
                  <a:pt x="448" y="4026"/>
                  <a:pt x="454" y="4017"/>
                </a:cubicBezTo>
                <a:cubicBezTo>
                  <a:pt x="454" y="4017"/>
                  <a:pt x="454" y="4017"/>
                  <a:pt x="454" y="4017"/>
                </a:cubicBezTo>
                <a:cubicBezTo>
                  <a:pt x="460" y="4009"/>
                  <a:pt x="465" y="4000"/>
                  <a:pt x="468" y="3991"/>
                </a:cubicBezTo>
                <a:close/>
                <a:moveTo>
                  <a:pt x="348" y="3923"/>
                </a:moveTo>
                <a:cubicBezTo>
                  <a:pt x="454" y="3923"/>
                  <a:pt x="454" y="3923"/>
                  <a:pt x="454" y="3923"/>
                </a:cubicBezTo>
                <a:cubicBezTo>
                  <a:pt x="453" y="3918"/>
                  <a:pt x="452" y="3913"/>
                  <a:pt x="451" y="3908"/>
                </a:cubicBezTo>
                <a:cubicBezTo>
                  <a:pt x="449" y="3898"/>
                  <a:pt x="446" y="3889"/>
                  <a:pt x="442" y="3882"/>
                </a:cubicBezTo>
                <a:cubicBezTo>
                  <a:pt x="438" y="3875"/>
                  <a:pt x="432" y="3869"/>
                  <a:pt x="426" y="3865"/>
                </a:cubicBezTo>
                <a:cubicBezTo>
                  <a:pt x="419" y="3862"/>
                  <a:pt x="412" y="3860"/>
                  <a:pt x="403" y="3860"/>
                </a:cubicBezTo>
                <a:cubicBezTo>
                  <a:pt x="397" y="3860"/>
                  <a:pt x="390" y="3861"/>
                  <a:pt x="384" y="3864"/>
                </a:cubicBezTo>
                <a:cubicBezTo>
                  <a:pt x="378" y="3867"/>
                  <a:pt x="372" y="3871"/>
                  <a:pt x="368" y="3877"/>
                </a:cubicBezTo>
                <a:cubicBezTo>
                  <a:pt x="368" y="3877"/>
                  <a:pt x="368" y="3877"/>
                  <a:pt x="368" y="3877"/>
                </a:cubicBezTo>
                <a:cubicBezTo>
                  <a:pt x="363" y="3882"/>
                  <a:pt x="359" y="3889"/>
                  <a:pt x="356" y="3896"/>
                </a:cubicBezTo>
                <a:cubicBezTo>
                  <a:pt x="353" y="3904"/>
                  <a:pt x="350" y="3913"/>
                  <a:pt x="348" y="3923"/>
                </a:cubicBezTo>
                <a:close/>
                <a:moveTo>
                  <a:pt x="760" y="4051"/>
                </a:moveTo>
                <a:cubicBezTo>
                  <a:pt x="760" y="4061"/>
                  <a:pt x="761" y="4071"/>
                  <a:pt x="762" y="4082"/>
                </a:cubicBezTo>
                <a:cubicBezTo>
                  <a:pt x="702" y="4082"/>
                  <a:pt x="702" y="4082"/>
                  <a:pt x="702" y="4082"/>
                </a:cubicBezTo>
                <a:cubicBezTo>
                  <a:pt x="702" y="4034"/>
                  <a:pt x="702" y="4034"/>
                  <a:pt x="702" y="4034"/>
                </a:cubicBezTo>
                <a:cubicBezTo>
                  <a:pt x="697" y="4045"/>
                  <a:pt x="690" y="4055"/>
                  <a:pt x="682" y="4063"/>
                </a:cubicBezTo>
                <a:cubicBezTo>
                  <a:pt x="675" y="4071"/>
                  <a:pt x="666" y="4077"/>
                  <a:pt x="657" y="4082"/>
                </a:cubicBezTo>
                <a:cubicBezTo>
                  <a:pt x="647" y="4086"/>
                  <a:pt x="637" y="4088"/>
                  <a:pt x="627" y="4088"/>
                </a:cubicBezTo>
                <a:cubicBezTo>
                  <a:pt x="607" y="4088"/>
                  <a:pt x="588" y="4083"/>
                  <a:pt x="573" y="4072"/>
                </a:cubicBezTo>
                <a:cubicBezTo>
                  <a:pt x="557" y="4060"/>
                  <a:pt x="545" y="4044"/>
                  <a:pt x="537" y="4024"/>
                </a:cubicBezTo>
                <a:cubicBezTo>
                  <a:pt x="528" y="4004"/>
                  <a:pt x="524" y="3980"/>
                  <a:pt x="524" y="3953"/>
                </a:cubicBezTo>
                <a:cubicBezTo>
                  <a:pt x="524" y="3937"/>
                  <a:pt x="526" y="3922"/>
                  <a:pt x="529" y="3908"/>
                </a:cubicBezTo>
                <a:cubicBezTo>
                  <a:pt x="532" y="3894"/>
                  <a:pt x="537" y="3882"/>
                  <a:pt x="543" y="3870"/>
                </a:cubicBezTo>
                <a:cubicBezTo>
                  <a:pt x="549" y="3859"/>
                  <a:pt x="556" y="3850"/>
                  <a:pt x="565" y="3842"/>
                </a:cubicBezTo>
                <a:cubicBezTo>
                  <a:pt x="574" y="3834"/>
                  <a:pt x="583" y="3828"/>
                  <a:pt x="594" y="3823"/>
                </a:cubicBezTo>
                <a:cubicBezTo>
                  <a:pt x="605" y="3819"/>
                  <a:pt x="616" y="3817"/>
                  <a:pt x="629" y="3817"/>
                </a:cubicBezTo>
                <a:cubicBezTo>
                  <a:pt x="639" y="3817"/>
                  <a:pt x="649" y="3819"/>
                  <a:pt x="658" y="3823"/>
                </a:cubicBezTo>
                <a:cubicBezTo>
                  <a:pt x="667" y="3828"/>
                  <a:pt x="676" y="3834"/>
                  <a:pt x="683" y="3841"/>
                </a:cubicBezTo>
                <a:cubicBezTo>
                  <a:pt x="691" y="3849"/>
                  <a:pt x="697" y="3858"/>
                  <a:pt x="702" y="3869"/>
                </a:cubicBezTo>
                <a:cubicBezTo>
                  <a:pt x="702" y="3742"/>
                  <a:pt x="702" y="3742"/>
                  <a:pt x="702" y="3742"/>
                </a:cubicBezTo>
                <a:cubicBezTo>
                  <a:pt x="759" y="3742"/>
                  <a:pt x="759" y="3742"/>
                  <a:pt x="759" y="3742"/>
                </a:cubicBezTo>
                <a:cubicBezTo>
                  <a:pt x="759" y="4020"/>
                  <a:pt x="759" y="4020"/>
                  <a:pt x="759" y="4020"/>
                </a:cubicBezTo>
                <a:cubicBezTo>
                  <a:pt x="759" y="4020"/>
                  <a:pt x="759" y="4020"/>
                  <a:pt x="759" y="4020"/>
                </a:cubicBezTo>
                <a:cubicBezTo>
                  <a:pt x="759" y="4030"/>
                  <a:pt x="759" y="4040"/>
                  <a:pt x="760" y="4051"/>
                </a:cubicBezTo>
                <a:close/>
                <a:moveTo>
                  <a:pt x="702" y="3939"/>
                </a:moveTo>
                <a:cubicBezTo>
                  <a:pt x="702" y="3929"/>
                  <a:pt x="701" y="3919"/>
                  <a:pt x="697" y="3910"/>
                </a:cubicBezTo>
                <a:cubicBezTo>
                  <a:pt x="694" y="3901"/>
                  <a:pt x="690" y="3893"/>
                  <a:pt x="685" y="3886"/>
                </a:cubicBezTo>
                <a:cubicBezTo>
                  <a:pt x="679" y="3880"/>
                  <a:pt x="673" y="3874"/>
                  <a:pt x="666" y="3870"/>
                </a:cubicBezTo>
                <a:cubicBezTo>
                  <a:pt x="659" y="3867"/>
                  <a:pt x="651" y="3865"/>
                  <a:pt x="643" y="3865"/>
                </a:cubicBezTo>
                <a:cubicBezTo>
                  <a:pt x="634" y="3865"/>
                  <a:pt x="626" y="3867"/>
                  <a:pt x="619" y="3871"/>
                </a:cubicBezTo>
                <a:cubicBezTo>
                  <a:pt x="612" y="3875"/>
                  <a:pt x="606" y="3881"/>
                  <a:pt x="601" y="3889"/>
                </a:cubicBezTo>
                <a:cubicBezTo>
                  <a:pt x="595" y="3897"/>
                  <a:pt x="592" y="3906"/>
                  <a:pt x="589" y="3917"/>
                </a:cubicBezTo>
                <a:cubicBezTo>
                  <a:pt x="586" y="3928"/>
                  <a:pt x="584" y="3940"/>
                  <a:pt x="584" y="3953"/>
                </a:cubicBezTo>
                <a:cubicBezTo>
                  <a:pt x="584" y="3971"/>
                  <a:pt x="587" y="3986"/>
                  <a:pt x="592" y="3999"/>
                </a:cubicBezTo>
                <a:cubicBezTo>
                  <a:pt x="597" y="4013"/>
                  <a:pt x="604" y="4023"/>
                  <a:pt x="612" y="4030"/>
                </a:cubicBezTo>
                <a:cubicBezTo>
                  <a:pt x="621" y="4037"/>
                  <a:pt x="632" y="4041"/>
                  <a:pt x="643" y="4041"/>
                </a:cubicBezTo>
                <a:cubicBezTo>
                  <a:pt x="651" y="4041"/>
                  <a:pt x="659" y="4039"/>
                  <a:pt x="666" y="4035"/>
                </a:cubicBezTo>
                <a:cubicBezTo>
                  <a:pt x="673" y="4031"/>
                  <a:pt x="680" y="4025"/>
                  <a:pt x="685" y="4018"/>
                </a:cubicBezTo>
                <a:cubicBezTo>
                  <a:pt x="690" y="4011"/>
                  <a:pt x="695" y="4003"/>
                  <a:pt x="698" y="3994"/>
                </a:cubicBezTo>
                <a:cubicBezTo>
                  <a:pt x="701" y="3984"/>
                  <a:pt x="702" y="3974"/>
                  <a:pt x="702" y="3964"/>
                </a:cubicBezTo>
                <a:lnTo>
                  <a:pt x="702" y="3939"/>
                </a:lnTo>
                <a:close/>
                <a:moveTo>
                  <a:pt x="966" y="3991"/>
                </a:moveTo>
                <a:cubicBezTo>
                  <a:pt x="1011" y="4021"/>
                  <a:pt x="1011" y="4021"/>
                  <a:pt x="1011" y="4021"/>
                </a:cubicBezTo>
                <a:cubicBezTo>
                  <a:pt x="1001" y="4036"/>
                  <a:pt x="991" y="4049"/>
                  <a:pt x="980" y="4059"/>
                </a:cubicBezTo>
                <a:cubicBezTo>
                  <a:pt x="969" y="4069"/>
                  <a:pt x="957" y="4076"/>
                  <a:pt x="944" y="4081"/>
                </a:cubicBezTo>
                <a:cubicBezTo>
                  <a:pt x="931" y="4086"/>
                  <a:pt x="917" y="4088"/>
                  <a:pt x="903" y="4088"/>
                </a:cubicBezTo>
                <a:cubicBezTo>
                  <a:pt x="887" y="4088"/>
                  <a:pt x="871" y="4086"/>
                  <a:pt x="857" y="4080"/>
                </a:cubicBezTo>
                <a:cubicBezTo>
                  <a:pt x="843" y="4074"/>
                  <a:pt x="831" y="4066"/>
                  <a:pt x="820" y="4055"/>
                </a:cubicBezTo>
                <a:cubicBezTo>
                  <a:pt x="809" y="4044"/>
                  <a:pt x="801" y="4031"/>
                  <a:pt x="795" y="4015"/>
                </a:cubicBezTo>
                <a:cubicBezTo>
                  <a:pt x="789" y="3999"/>
                  <a:pt x="786" y="3981"/>
                  <a:pt x="786" y="3960"/>
                </a:cubicBezTo>
                <a:cubicBezTo>
                  <a:pt x="786" y="3940"/>
                  <a:pt x="788" y="3921"/>
                  <a:pt x="794" y="3903"/>
                </a:cubicBezTo>
                <a:cubicBezTo>
                  <a:pt x="799" y="3886"/>
                  <a:pt x="808" y="3871"/>
                  <a:pt x="818" y="3858"/>
                </a:cubicBezTo>
                <a:cubicBezTo>
                  <a:pt x="828" y="3845"/>
                  <a:pt x="841" y="3835"/>
                  <a:pt x="855" y="3828"/>
                </a:cubicBezTo>
                <a:cubicBezTo>
                  <a:pt x="869" y="3821"/>
                  <a:pt x="884" y="3817"/>
                  <a:pt x="901" y="3817"/>
                </a:cubicBezTo>
                <a:cubicBezTo>
                  <a:pt x="921" y="3817"/>
                  <a:pt x="937" y="3821"/>
                  <a:pt x="951" y="3828"/>
                </a:cubicBezTo>
                <a:cubicBezTo>
                  <a:pt x="964" y="3835"/>
                  <a:pt x="975" y="3845"/>
                  <a:pt x="984" y="3858"/>
                </a:cubicBezTo>
                <a:cubicBezTo>
                  <a:pt x="992" y="3872"/>
                  <a:pt x="998" y="3887"/>
                  <a:pt x="1002" y="3905"/>
                </a:cubicBezTo>
                <a:cubicBezTo>
                  <a:pt x="1006" y="3923"/>
                  <a:pt x="1008" y="3942"/>
                  <a:pt x="1008" y="3964"/>
                </a:cubicBezTo>
                <a:cubicBezTo>
                  <a:pt x="844" y="3964"/>
                  <a:pt x="844" y="3964"/>
                  <a:pt x="844" y="3964"/>
                </a:cubicBezTo>
                <a:cubicBezTo>
                  <a:pt x="845" y="3981"/>
                  <a:pt x="847" y="3995"/>
                  <a:pt x="852" y="4007"/>
                </a:cubicBezTo>
                <a:cubicBezTo>
                  <a:pt x="857" y="4020"/>
                  <a:pt x="864" y="4030"/>
                  <a:pt x="873" y="4036"/>
                </a:cubicBezTo>
                <a:cubicBezTo>
                  <a:pt x="882" y="4042"/>
                  <a:pt x="892" y="4046"/>
                  <a:pt x="903" y="4046"/>
                </a:cubicBezTo>
                <a:cubicBezTo>
                  <a:pt x="913" y="4046"/>
                  <a:pt x="923" y="4043"/>
                  <a:pt x="931" y="4038"/>
                </a:cubicBezTo>
                <a:cubicBezTo>
                  <a:pt x="940" y="4033"/>
                  <a:pt x="947" y="4026"/>
                  <a:pt x="953" y="4017"/>
                </a:cubicBezTo>
                <a:cubicBezTo>
                  <a:pt x="953" y="4017"/>
                  <a:pt x="953" y="4017"/>
                  <a:pt x="953" y="4017"/>
                </a:cubicBezTo>
                <a:cubicBezTo>
                  <a:pt x="959" y="4009"/>
                  <a:pt x="963" y="4000"/>
                  <a:pt x="966" y="3991"/>
                </a:cubicBezTo>
                <a:close/>
                <a:moveTo>
                  <a:pt x="847" y="3923"/>
                </a:moveTo>
                <a:cubicBezTo>
                  <a:pt x="952" y="3923"/>
                  <a:pt x="952" y="3923"/>
                  <a:pt x="952" y="3923"/>
                </a:cubicBezTo>
                <a:cubicBezTo>
                  <a:pt x="951" y="3918"/>
                  <a:pt x="951" y="3913"/>
                  <a:pt x="950" y="3908"/>
                </a:cubicBezTo>
                <a:cubicBezTo>
                  <a:pt x="948" y="3898"/>
                  <a:pt x="944" y="3889"/>
                  <a:pt x="940" y="3882"/>
                </a:cubicBezTo>
                <a:cubicBezTo>
                  <a:pt x="936" y="3875"/>
                  <a:pt x="931" y="3869"/>
                  <a:pt x="924" y="3865"/>
                </a:cubicBezTo>
                <a:cubicBezTo>
                  <a:pt x="918" y="3862"/>
                  <a:pt x="910" y="3860"/>
                  <a:pt x="901" y="3860"/>
                </a:cubicBezTo>
                <a:cubicBezTo>
                  <a:pt x="895" y="3860"/>
                  <a:pt x="889" y="3861"/>
                  <a:pt x="882" y="3864"/>
                </a:cubicBezTo>
                <a:cubicBezTo>
                  <a:pt x="876" y="3867"/>
                  <a:pt x="871" y="3871"/>
                  <a:pt x="866" y="3877"/>
                </a:cubicBezTo>
                <a:cubicBezTo>
                  <a:pt x="866" y="3877"/>
                  <a:pt x="866" y="3877"/>
                  <a:pt x="866" y="3877"/>
                </a:cubicBezTo>
                <a:cubicBezTo>
                  <a:pt x="862" y="3882"/>
                  <a:pt x="858" y="3889"/>
                  <a:pt x="854" y="3896"/>
                </a:cubicBezTo>
                <a:cubicBezTo>
                  <a:pt x="851" y="3904"/>
                  <a:pt x="848" y="3913"/>
                  <a:pt x="847" y="3923"/>
                </a:cubicBezTo>
                <a:close/>
                <a:moveTo>
                  <a:pt x="1172" y="3820"/>
                </a:moveTo>
                <a:cubicBezTo>
                  <a:pt x="1167" y="3818"/>
                  <a:pt x="1162" y="3817"/>
                  <a:pt x="1155" y="3817"/>
                </a:cubicBezTo>
                <a:cubicBezTo>
                  <a:pt x="1147" y="3817"/>
                  <a:pt x="1139" y="3820"/>
                  <a:pt x="1131" y="3826"/>
                </a:cubicBezTo>
                <a:cubicBezTo>
                  <a:pt x="1124" y="3832"/>
                  <a:pt x="1117" y="3840"/>
                  <a:pt x="1110" y="3850"/>
                </a:cubicBezTo>
                <a:cubicBezTo>
                  <a:pt x="1103" y="3860"/>
                  <a:pt x="1097" y="3872"/>
                  <a:pt x="1092" y="3885"/>
                </a:cubicBezTo>
                <a:cubicBezTo>
                  <a:pt x="1092" y="3823"/>
                  <a:pt x="1092" y="3823"/>
                  <a:pt x="1092" y="3823"/>
                </a:cubicBezTo>
                <a:cubicBezTo>
                  <a:pt x="1035" y="3823"/>
                  <a:pt x="1035" y="3823"/>
                  <a:pt x="1035" y="3823"/>
                </a:cubicBezTo>
                <a:cubicBezTo>
                  <a:pt x="1035" y="4082"/>
                  <a:pt x="1035" y="4082"/>
                  <a:pt x="1035" y="4082"/>
                </a:cubicBezTo>
                <a:cubicBezTo>
                  <a:pt x="1095" y="4082"/>
                  <a:pt x="1095" y="4082"/>
                  <a:pt x="1095" y="4082"/>
                </a:cubicBezTo>
                <a:cubicBezTo>
                  <a:pt x="1094" y="4071"/>
                  <a:pt x="1093" y="4061"/>
                  <a:pt x="1093" y="4050"/>
                </a:cubicBezTo>
                <a:cubicBezTo>
                  <a:pt x="1093" y="4040"/>
                  <a:pt x="1092" y="4030"/>
                  <a:pt x="1092" y="4020"/>
                </a:cubicBezTo>
                <a:cubicBezTo>
                  <a:pt x="1092" y="3953"/>
                  <a:pt x="1092" y="3953"/>
                  <a:pt x="1092" y="3953"/>
                </a:cubicBezTo>
                <a:cubicBezTo>
                  <a:pt x="1092" y="3939"/>
                  <a:pt x="1094" y="3928"/>
                  <a:pt x="1097" y="3918"/>
                </a:cubicBezTo>
                <a:cubicBezTo>
                  <a:pt x="1099" y="3908"/>
                  <a:pt x="1103" y="3899"/>
                  <a:pt x="1108" y="3892"/>
                </a:cubicBezTo>
                <a:cubicBezTo>
                  <a:pt x="1112" y="3885"/>
                  <a:pt x="1117" y="3880"/>
                  <a:pt x="1123" y="3877"/>
                </a:cubicBezTo>
                <a:cubicBezTo>
                  <a:pt x="1128" y="3873"/>
                  <a:pt x="1133" y="3872"/>
                  <a:pt x="1137" y="3872"/>
                </a:cubicBezTo>
                <a:cubicBezTo>
                  <a:pt x="1143" y="3872"/>
                  <a:pt x="1148" y="3873"/>
                  <a:pt x="1151" y="3874"/>
                </a:cubicBezTo>
                <a:cubicBezTo>
                  <a:pt x="1155" y="3876"/>
                  <a:pt x="1160" y="3880"/>
                  <a:pt x="1164" y="3884"/>
                </a:cubicBezTo>
                <a:cubicBezTo>
                  <a:pt x="1186" y="3832"/>
                  <a:pt x="1186" y="3832"/>
                  <a:pt x="1186" y="3832"/>
                </a:cubicBezTo>
                <a:cubicBezTo>
                  <a:pt x="1182" y="3827"/>
                  <a:pt x="1177" y="3823"/>
                  <a:pt x="1172" y="3821"/>
                </a:cubicBezTo>
                <a:lnTo>
                  <a:pt x="1172" y="3820"/>
                </a:lnTo>
                <a:close/>
                <a:moveTo>
                  <a:pt x="1256" y="4020"/>
                </a:moveTo>
                <a:cubicBezTo>
                  <a:pt x="1256" y="3742"/>
                  <a:pt x="1256" y="3742"/>
                  <a:pt x="1256" y="3742"/>
                </a:cubicBezTo>
                <a:cubicBezTo>
                  <a:pt x="1200" y="3742"/>
                  <a:pt x="1200" y="3742"/>
                  <a:pt x="1200" y="3742"/>
                </a:cubicBezTo>
                <a:cubicBezTo>
                  <a:pt x="1200" y="4082"/>
                  <a:pt x="1200" y="4082"/>
                  <a:pt x="1200" y="4082"/>
                </a:cubicBezTo>
                <a:cubicBezTo>
                  <a:pt x="1259" y="4082"/>
                  <a:pt x="1259" y="4082"/>
                  <a:pt x="1259" y="4082"/>
                </a:cubicBezTo>
                <a:cubicBezTo>
                  <a:pt x="1258" y="4071"/>
                  <a:pt x="1258" y="4061"/>
                  <a:pt x="1257" y="4050"/>
                </a:cubicBezTo>
                <a:cubicBezTo>
                  <a:pt x="1257" y="4040"/>
                  <a:pt x="1256" y="4030"/>
                  <a:pt x="1256" y="4020"/>
                </a:cubicBezTo>
                <a:close/>
                <a:moveTo>
                  <a:pt x="1514" y="4047"/>
                </a:moveTo>
                <a:cubicBezTo>
                  <a:pt x="1517" y="4046"/>
                  <a:pt x="1520" y="4045"/>
                  <a:pt x="1523" y="4043"/>
                </a:cubicBezTo>
                <a:cubicBezTo>
                  <a:pt x="1516" y="4082"/>
                  <a:pt x="1516" y="4082"/>
                  <a:pt x="1516" y="4082"/>
                </a:cubicBezTo>
                <a:cubicBezTo>
                  <a:pt x="1512" y="4084"/>
                  <a:pt x="1507" y="4085"/>
                  <a:pt x="1502" y="4087"/>
                </a:cubicBezTo>
                <a:cubicBezTo>
                  <a:pt x="1496" y="4088"/>
                  <a:pt x="1491" y="4088"/>
                  <a:pt x="1485" y="4088"/>
                </a:cubicBezTo>
                <a:cubicBezTo>
                  <a:pt x="1475" y="4088"/>
                  <a:pt x="1466" y="4086"/>
                  <a:pt x="1459" y="4082"/>
                </a:cubicBezTo>
                <a:cubicBezTo>
                  <a:pt x="1451" y="4077"/>
                  <a:pt x="1446" y="4071"/>
                  <a:pt x="1441" y="4063"/>
                </a:cubicBezTo>
                <a:cubicBezTo>
                  <a:pt x="1437" y="4055"/>
                  <a:pt x="1435" y="4044"/>
                  <a:pt x="1435" y="4032"/>
                </a:cubicBezTo>
                <a:cubicBezTo>
                  <a:pt x="1435" y="4031"/>
                  <a:pt x="1435" y="4031"/>
                  <a:pt x="1435" y="4031"/>
                </a:cubicBezTo>
                <a:cubicBezTo>
                  <a:pt x="1432" y="4038"/>
                  <a:pt x="1429" y="4045"/>
                  <a:pt x="1425" y="4051"/>
                </a:cubicBezTo>
                <a:cubicBezTo>
                  <a:pt x="1418" y="4063"/>
                  <a:pt x="1408" y="4072"/>
                  <a:pt x="1396" y="4078"/>
                </a:cubicBezTo>
                <a:cubicBezTo>
                  <a:pt x="1385" y="4085"/>
                  <a:pt x="1371" y="4088"/>
                  <a:pt x="1354" y="4088"/>
                </a:cubicBezTo>
                <a:cubicBezTo>
                  <a:pt x="1340" y="4088"/>
                  <a:pt x="1327" y="4085"/>
                  <a:pt x="1317" y="4080"/>
                </a:cubicBezTo>
                <a:cubicBezTo>
                  <a:pt x="1306" y="4074"/>
                  <a:pt x="1298" y="4066"/>
                  <a:pt x="1292" y="4056"/>
                </a:cubicBezTo>
                <a:cubicBezTo>
                  <a:pt x="1286" y="4046"/>
                  <a:pt x="1283" y="4034"/>
                  <a:pt x="1283" y="4020"/>
                </a:cubicBezTo>
                <a:cubicBezTo>
                  <a:pt x="1283" y="4005"/>
                  <a:pt x="1287" y="3992"/>
                  <a:pt x="1294" y="3980"/>
                </a:cubicBezTo>
                <a:cubicBezTo>
                  <a:pt x="1300" y="3968"/>
                  <a:pt x="1310" y="3958"/>
                  <a:pt x="1324" y="3948"/>
                </a:cubicBezTo>
                <a:cubicBezTo>
                  <a:pt x="1337" y="3939"/>
                  <a:pt x="1354" y="3931"/>
                  <a:pt x="1374" y="3925"/>
                </a:cubicBezTo>
                <a:cubicBezTo>
                  <a:pt x="1392" y="3920"/>
                  <a:pt x="1412" y="3916"/>
                  <a:pt x="1435" y="3914"/>
                </a:cubicBezTo>
                <a:cubicBezTo>
                  <a:pt x="1435" y="3911"/>
                  <a:pt x="1435" y="3911"/>
                  <a:pt x="1435" y="3911"/>
                </a:cubicBezTo>
                <a:cubicBezTo>
                  <a:pt x="1435" y="3900"/>
                  <a:pt x="1434" y="3891"/>
                  <a:pt x="1431" y="3883"/>
                </a:cubicBezTo>
                <a:cubicBezTo>
                  <a:pt x="1428" y="3876"/>
                  <a:pt x="1424" y="3870"/>
                  <a:pt x="1418" y="3866"/>
                </a:cubicBezTo>
                <a:cubicBezTo>
                  <a:pt x="1413" y="3862"/>
                  <a:pt x="1405" y="3860"/>
                  <a:pt x="1396" y="3860"/>
                </a:cubicBezTo>
                <a:cubicBezTo>
                  <a:pt x="1381" y="3860"/>
                  <a:pt x="1367" y="3865"/>
                  <a:pt x="1354" y="3874"/>
                </a:cubicBezTo>
                <a:cubicBezTo>
                  <a:pt x="1342" y="3883"/>
                  <a:pt x="1332" y="3897"/>
                  <a:pt x="1324" y="3915"/>
                </a:cubicBezTo>
                <a:cubicBezTo>
                  <a:pt x="1282" y="3885"/>
                  <a:pt x="1282" y="3885"/>
                  <a:pt x="1282" y="3885"/>
                </a:cubicBezTo>
                <a:cubicBezTo>
                  <a:pt x="1297" y="3862"/>
                  <a:pt x="1315" y="3845"/>
                  <a:pt x="1335" y="3834"/>
                </a:cubicBezTo>
                <a:cubicBezTo>
                  <a:pt x="1356" y="3823"/>
                  <a:pt x="1378" y="3817"/>
                  <a:pt x="1402" y="3817"/>
                </a:cubicBezTo>
                <a:cubicBezTo>
                  <a:pt x="1424" y="3817"/>
                  <a:pt x="1441" y="3821"/>
                  <a:pt x="1455" y="3829"/>
                </a:cubicBezTo>
                <a:cubicBezTo>
                  <a:pt x="1468" y="3836"/>
                  <a:pt x="1478" y="3847"/>
                  <a:pt x="1484" y="3861"/>
                </a:cubicBezTo>
                <a:cubicBezTo>
                  <a:pt x="1490" y="3875"/>
                  <a:pt x="1493" y="3890"/>
                  <a:pt x="1493" y="3909"/>
                </a:cubicBezTo>
                <a:cubicBezTo>
                  <a:pt x="1493" y="4031"/>
                  <a:pt x="1493" y="4031"/>
                  <a:pt x="1493" y="4031"/>
                </a:cubicBezTo>
                <a:cubicBezTo>
                  <a:pt x="1493" y="4037"/>
                  <a:pt x="1494" y="4041"/>
                  <a:pt x="1496" y="4044"/>
                </a:cubicBezTo>
                <a:cubicBezTo>
                  <a:pt x="1497" y="4047"/>
                  <a:pt x="1501" y="4048"/>
                  <a:pt x="1506" y="4048"/>
                </a:cubicBezTo>
                <a:cubicBezTo>
                  <a:pt x="1505" y="4048"/>
                  <a:pt x="1505" y="4048"/>
                  <a:pt x="1505" y="4048"/>
                </a:cubicBezTo>
                <a:cubicBezTo>
                  <a:pt x="1508" y="4048"/>
                  <a:pt x="1511" y="4048"/>
                  <a:pt x="1514" y="4047"/>
                </a:cubicBezTo>
                <a:close/>
                <a:moveTo>
                  <a:pt x="1435" y="3953"/>
                </a:moveTo>
                <a:cubicBezTo>
                  <a:pt x="1425" y="3954"/>
                  <a:pt x="1414" y="3956"/>
                  <a:pt x="1404" y="3958"/>
                </a:cubicBezTo>
                <a:cubicBezTo>
                  <a:pt x="1392" y="3961"/>
                  <a:pt x="1381" y="3964"/>
                  <a:pt x="1372" y="3969"/>
                </a:cubicBezTo>
                <a:cubicBezTo>
                  <a:pt x="1363" y="3974"/>
                  <a:pt x="1355" y="3980"/>
                  <a:pt x="1350" y="3986"/>
                </a:cubicBezTo>
                <a:cubicBezTo>
                  <a:pt x="1345" y="3993"/>
                  <a:pt x="1342" y="4001"/>
                  <a:pt x="1342" y="4011"/>
                </a:cubicBezTo>
                <a:cubicBezTo>
                  <a:pt x="1342" y="4021"/>
                  <a:pt x="1345" y="4028"/>
                  <a:pt x="1351" y="4034"/>
                </a:cubicBezTo>
                <a:cubicBezTo>
                  <a:pt x="1356" y="4040"/>
                  <a:pt x="1364" y="4043"/>
                  <a:pt x="1374" y="4043"/>
                </a:cubicBezTo>
                <a:cubicBezTo>
                  <a:pt x="1381" y="4043"/>
                  <a:pt x="1388" y="4041"/>
                  <a:pt x="1396" y="4038"/>
                </a:cubicBezTo>
                <a:cubicBezTo>
                  <a:pt x="1403" y="4034"/>
                  <a:pt x="1410" y="4029"/>
                  <a:pt x="1416" y="4022"/>
                </a:cubicBezTo>
                <a:cubicBezTo>
                  <a:pt x="1422" y="4015"/>
                  <a:pt x="1427" y="4007"/>
                  <a:pt x="1430" y="3997"/>
                </a:cubicBezTo>
                <a:cubicBezTo>
                  <a:pt x="1430" y="3997"/>
                  <a:pt x="1430" y="3997"/>
                  <a:pt x="1430" y="3997"/>
                </a:cubicBezTo>
                <a:cubicBezTo>
                  <a:pt x="1434" y="3987"/>
                  <a:pt x="1435" y="3976"/>
                  <a:pt x="1435" y="3963"/>
                </a:cubicBezTo>
                <a:lnTo>
                  <a:pt x="1435" y="3953"/>
                </a:lnTo>
                <a:close/>
                <a:moveTo>
                  <a:pt x="1757" y="4020"/>
                </a:moveTo>
                <a:cubicBezTo>
                  <a:pt x="1758" y="4020"/>
                  <a:pt x="1758" y="4020"/>
                  <a:pt x="1758" y="4020"/>
                </a:cubicBezTo>
                <a:cubicBezTo>
                  <a:pt x="1758" y="3906"/>
                  <a:pt x="1758" y="3906"/>
                  <a:pt x="1758" y="3906"/>
                </a:cubicBezTo>
                <a:cubicBezTo>
                  <a:pt x="1758" y="3890"/>
                  <a:pt x="1755" y="3875"/>
                  <a:pt x="1749" y="3861"/>
                </a:cubicBezTo>
                <a:cubicBezTo>
                  <a:pt x="1744" y="3848"/>
                  <a:pt x="1736" y="3837"/>
                  <a:pt x="1725" y="3829"/>
                </a:cubicBezTo>
                <a:cubicBezTo>
                  <a:pt x="1714" y="3821"/>
                  <a:pt x="1700" y="3817"/>
                  <a:pt x="1683" y="3817"/>
                </a:cubicBezTo>
                <a:cubicBezTo>
                  <a:pt x="1669" y="3817"/>
                  <a:pt x="1657" y="3820"/>
                  <a:pt x="1646" y="3826"/>
                </a:cubicBezTo>
                <a:cubicBezTo>
                  <a:pt x="1635" y="3832"/>
                  <a:pt x="1625" y="3841"/>
                  <a:pt x="1617" y="3852"/>
                </a:cubicBezTo>
                <a:cubicBezTo>
                  <a:pt x="1608" y="3862"/>
                  <a:pt x="1601" y="3875"/>
                  <a:pt x="1596" y="3888"/>
                </a:cubicBezTo>
                <a:cubicBezTo>
                  <a:pt x="1596" y="3824"/>
                  <a:pt x="1596" y="3824"/>
                  <a:pt x="1596" y="3824"/>
                </a:cubicBezTo>
                <a:cubicBezTo>
                  <a:pt x="1539" y="3824"/>
                  <a:pt x="1539" y="3824"/>
                  <a:pt x="1539" y="3824"/>
                </a:cubicBezTo>
                <a:cubicBezTo>
                  <a:pt x="1539" y="4082"/>
                  <a:pt x="1539" y="4082"/>
                  <a:pt x="1539" y="4082"/>
                </a:cubicBezTo>
                <a:cubicBezTo>
                  <a:pt x="1596" y="4082"/>
                  <a:pt x="1596" y="4082"/>
                  <a:pt x="1596" y="4082"/>
                </a:cubicBezTo>
                <a:cubicBezTo>
                  <a:pt x="1596" y="3965"/>
                  <a:pt x="1596" y="3965"/>
                  <a:pt x="1596" y="3965"/>
                </a:cubicBezTo>
                <a:cubicBezTo>
                  <a:pt x="1596" y="3950"/>
                  <a:pt x="1598" y="3937"/>
                  <a:pt x="1601" y="3924"/>
                </a:cubicBezTo>
                <a:cubicBezTo>
                  <a:pt x="1605" y="3912"/>
                  <a:pt x="1610" y="3901"/>
                  <a:pt x="1616" y="3892"/>
                </a:cubicBezTo>
                <a:cubicBezTo>
                  <a:pt x="1622" y="3883"/>
                  <a:pt x="1630" y="3876"/>
                  <a:pt x="1638" y="3870"/>
                </a:cubicBezTo>
                <a:cubicBezTo>
                  <a:pt x="1646" y="3865"/>
                  <a:pt x="1655" y="3863"/>
                  <a:pt x="1664" y="3863"/>
                </a:cubicBezTo>
                <a:cubicBezTo>
                  <a:pt x="1676" y="3863"/>
                  <a:pt x="1685" y="3867"/>
                  <a:pt x="1691" y="3875"/>
                </a:cubicBezTo>
                <a:cubicBezTo>
                  <a:pt x="1697" y="3884"/>
                  <a:pt x="1700" y="3897"/>
                  <a:pt x="1700" y="3914"/>
                </a:cubicBezTo>
                <a:cubicBezTo>
                  <a:pt x="1700" y="4082"/>
                  <a:pt x="1700" y="4082"/>
                  <a:pt x="1700" y="4082"/>
                </a:cubicBezTo>
                <a:cubicBezTo>
                  <a:pt x="1760" y="4082"/>
                  <a:pt x="1760" y="4082"/>
                  <a:pt x="1760" y="4082"/>
                </a:cubicBezTo>
                <a:cubicBezTo>
                  <a:pt x="1759" y="4071"/>
                  <a:pt x="1759" y="4061"/>
                  <a:pt x="1758" y="4051"/>
                </a:cubicBezTo>
                <a:cubicBezTo>
                  <a:pt x="1758" y="4040"/>
                  <a:pt x="1757" y="4030"/>
                  <a:pt x="1757" y="4020"/>
                </a:cubicBezTo>
                <a:close/>
                <a:moveTo>
                  <a:pt x="2018" y="4051"/>
                </a:moveTo>
                <a:cubicBezTo>
                  <a:pt x="2019" y="4061"/>
                  <a:pt x="2019" y="4071"/>
                  <a:pt x="2020" y="4082"/>
                </a:cubicBezTo>
                <a:cubicBezTo>
                  <a:pt x="1961" y="4082"/>
                  <a:pt x="1961" y="4082"/>
                  <a:pt x="1961" y="4082"/>
                </a:cubicBezTo>
                <a:cubicBezTo>
                  <a:pt x="1961" y="4034"/>
                  <a:pt x="1961" y="4034"/>
                  <a:pt x="1961" y="4034"/>
                </a:cubicBezTo>
                <a:cubicBezTo>
                  <a:pt x="1955" y="4045"/>
                  <a:pt x="1949" y="4055"/>
                  <a:pt x="1941" y="4063"/>
                </a:cubicBezTo>
                <a:cubicBezTo>
                  <a:pt x="1933" y="4071"/>
                  <a:pt x="1925" y="4077"/>
                  <a:pt x="1916" y="4082"/>
                </a:cubicBezTo>
                <a:cubicBezTo>
                  <a:pt x="1906" y="4086"/>
                  <a:pt x="1896" y="4088"/>
                  <a:pt x="1886" y="4088"/>
                </a:cubicBezTo>
                <a:cubicBezTo>
                  <a:pt x="1865" y="4088"/>
                  <a:pt x="1847" y="4083"/>
                  <a:pt x="1832" y="4072"/>
                </a:cubicBezTo>
                <a:cubicBezTo>
                  <a:pt x="1816" y="4060"/>
                  <a:pt x="1804" y="4044"/>
                  <a:pt x="1796" y="4024"/>
                </a:cubicBezTo>
                <a:cubicBezTo>
                  <a:pt x="1787" y="4004"/>
                  <a:pt x="1783" y="3980"/>
                  <a:pt x="1783" y="3953"/>
                </a:cubicBezTo>
                <a:cubicBezTo>
                  <a:pt x="1783" y="3937"/>
                  <a:pt x="1784" y="3922"/>
                  <a:pt x="1788" y="3908"/>
                </a:cubicBezTo>
                <a:cubicBezTo>
                  <a:pt x="1791" y="3894"/>
                  <a:pt x="1796" y="3882"/>
                  <a:pt x="1802" y="3870"/>
                </a:cubicBezTo>
                <a:cubicBezTo>
                  <a:pt x="1808" y="3859"/>
                  <a:pt x="1815" y="3850"/>
                  <a:pt x="1824" y="3842"/>
                </a:cubicBezTo>
                <a:cubicBezTo>
                  <a:pt x="1832" y="3834"/>
                  <a:pt x="1842" y="3828"/>
                  <a:pt x="1852" y="3823"/>
                </a:cubicBezTo>
                <a:cubicBezTo>
                  <a:pt x="1863" y="3819"/>
                  <a:pt x="1875" y="3817"/>
                  <a:pt x="1887" y="3817"/>
                </a:cubicBezTo>
                <a:cubicBezTo>
                  <a:pt x="1897" y="3817"/>
                  <a:pt x="1907" y="3819"/>
                  <a:pt x="1916" y="3823"/>
                </a:cubicBezTo>
                <a:cubicBezTo>
                  <a:pt x="1926" y="3828"/>
                  <a:pt x="1934" y="3834"/>
                  <a:pt x="1942" y="3841"/>
                </a:cubicBezTo>
                <a:cubicBezTo>
                  <a:pt x="1949" y="3849"/>
                  <a:pt x="1956" y="3858"/>
                  <a:pt x="1961" y="3869"/>
                </a:cubicBezTo>
                <a:cubicBezTo>
                  <a:pt x="1961" y="3742"/>
                  <a:pt x="1961" y="3742"/>
                  <a:pt x="1961" y="3742"/>
                </a:cubicBezTo>
                <a:cubicBezTo>
                  <a:pt x="2018" y="3742"/>
                  <a:pt x="2018" y="3742"/>
                  <a:pt x="2018" y="3742"/>
                </a:cubicBezTo>
                <a:cubicBezTo>
                  <a:pt x="2018" y="4020"/>
                  <a:pt x="2018" y="4020"/>
                  <a:pt x="2018" y="4020"/>
                </a:cubicBezTo>
                <a:cubicBezTo>
                  <a:pt x="2018" y="4020"/>
                  <a:pt x="2018" y="4020"/>
                  <a:pt x="2018" y="4020"/>
                </a:cubicBezTo>
                <a:cubicBezTo>
                  <a:pt x="2018" y="4030"/>
                  <a:pt x="2018" y="4040"/>
                  <a:pt x="2018" y="4051"/>
                </a:cubicBezTo>
                <a:close/>
                <a:moveTo>
                  <a:pt x="1961" y="3939"/>
                </a:moveTo>
                <a:cubicBezTo>
                  <a:pt x="1961" y="3929"/>
                  <a:pt x="1959" y="3919"/>
                  <a:pt x="1956" y="3910"/>
                </a:cubicBezTo>
                <a:cubicBezTo>
                  <a:pt x="1953" y="3901"/>
                  <a:pt x="1948" y="3893"/>
                  <a:pt x="1943" y="3886"/>
                </a:cubicBezTo>
                <a:cubicBezTo>
                  <a:pt x="1938" y="3880"/>
                  <a:pt x="1931" y="3874"/>
                  <a:pt x="1924" y="3870"/>
                </a:cubicBezTo>
                <a:cubicBezTo>
                  <a:pt x="1917" y="3867"/>
                  <a:pt x="1910" y="3865"/>
                  <a:pt x="1902" y="3865"/>
                </a:cubicBezTo>
                <a:cubicBezTo>
                  <a:pt x="1893" y="3865"/>
                  <a:pt x="1885" y="3867"/>
                  <a:pt x="1878" y="3871"/>
                </a:cubicBezTo>
                <a:cubicBezTo>
                  <a:pt x="1870" y="3875"/>
                  <a:pt x="1864" y="3881"/>
                  <a:pt x="1859" y="3889"/>
                </a:cubicBezTo>
                <a:cubicBezTo>
                  <a:pt x="1854" y="3897"/>
                  <a:pt x="1850" y="3906"/>
                  <a:pt x="1847" y="3917"/>
                </a:cubicBezTo>
                <a:cubicBezTo>
                  <a:pt x="1844" y="3928"/>
                  <a:pt x="1843" y="3940"/>
                  <a:pt x="1843" y="3953"/>
                </a:cubicBezTo>
                <a:cubicBezTo>
                  <a:pt x="1843" y="3971"/>
                  <a:pt x="1845" y="3986"/>
                  <a:pt x="1850" y="3999"/>
                </a:cubicBezTo>
                <a:cubicBezTo>
                  <a:pt x="1855" y="4013"/>
                  <a:pt x="1862" y="4023"/>
                  <a:pt x="1871" y="4030"/>
                </a:cubicBezTo>
                <a:cubicBezTo>
                  <a:pt x="1880" y="4037"/>
                  <a:pt x="1890" y="4041"/>
                  <a:pt x="1902" y="4041"/>
                </a:cubicBezTo>
                <a:cubicBezTo>
                  <a:pt x="1910" y="4041"/>
                  <a:pt x="1917" y="4039"/>
                  <a:pt x="1925" y="4035"/>
                </a:cubicBezTo>
                <a:cubicBezTo>
                  <a:pt x="1932" y="4031"/>
                  <a:pt x="1938" y="4025"/>
                  <a:pt x="1944" y="4018"/>
                </a:cubicBezTo>
                <a:cubicBezTo>
                  <a:pt x="1949" y="4011"/>
                  <a:pt x="1953" y="4003"/>
                  <a:pt x="1956" y="3994"/>
                </a:cubicBezTo>
                <a:cubicBezTo>
                  <a:pt x="1959" y="3984"/>
                  <a:pt x="1961" y="3974"/>
                  <a:pt x="1961" y="3964"/>
                </a:cubicBezTo>
                <a:lnTo>
                  <a:pt x="1961" y="3939"/>
                </a:lnTo>
                <a:close/>
              </a:path>
            </a:pathLst>
          </a:custGeom>
          <a:solidFill>
            <a:srgbClr val="0303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0781" tIns="75390" rIns="150781" bIns="75390" numCol="1" anchor="t" anchorCtr="0" compatLnSpc="1">
            <a:prstTxWarp prst="textNoShape">
              <a:avLst/>
            </a:prstTxWarp>
          </a:bodyPr>
          <a:lstStyle/>
          <a:p>
            <a:endParaRPr lang="nl-NL"/>
          </a:p>
        </p:txBody>
      </p:sp>
      <p:sp>
        <p:nvSpPr>
          <p:cNvPr id="5" name="01_Frame text 5 [PHJU] (JU-Free)">
            <a:extLst>
              <a:ext uri="{FF2B5EF4-FFF2-40B4-BE49-F238E27FC236}">
                <a16:creationId xmlns:a16="http://schemas.microsoft.com/office/drawing/2014/main" id="{0529F52D-14B7-028E-236F-F804A9DD5A4C}"/>
              </a:ext>
            </a:extLst>
          </p:cNvPr>
          <p:cNvSpPr>
            <a:spLocks noGrp="1"/>
          </p:cNvSpPr>
          <p:nvPr>
            <p:ph type="body" sz="quarter" idx="28" hasCustomPrompt="1"/>
          </p:nvPr>
        </p:nvSpPr>
        <p:spPr>
          <a:xfrm>
            <a:off x="1214623" y="5843164"/>
            <a:ext cx="15036191" cy="5298640"/>
          </a:xfrm>
        </p:spPr>
        <p:txBody>
          <a:bodyPr anchor="b"/>
          <a:lstStyle>
            <a:lvl1pPr marL="0" indent="0" algn="l">
              <a:lnSpc>
                <a:spcPct val="68000"/>
              </a:lnSpc>
              <a:spcAft>
                <a:spcPts val="0"/>
              </a:spcAft>
              <a:buNone/>
              <a:defRPr lang="nl-NL" sz="23498" b="1" kern="1200" cap="all" baseline="0" dirty="0" smtClean="0">
                <a:solidFill>
                  <a:srgbClr val="FFFFFF"/>
                </a:solidFill>
                <a:latin typeface="VC Nudge Black" pitchFamily="50" charset="0"/>
                <a:ea typeface="VC Nudge Black" pitchFamily="50" charset="0"/>
                <a:cs typeface="+mj-cs"/>
              </a:defRPr>
            </a:lvl1pPr>
            <a:lvl2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2pPr>
            <a:lvl3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3pPr>
            <a:lvl4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4pPr>
            <a:lvl5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5pPr>
            <a:lvl6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6pPr>
            <a:lvl7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7pPr>
            <a:lvl8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8pPr>
            <a:lvl9pPr marL="0" marR="0" indent="0" algn="ctr" fontAlgn="auto">
              <a:lnSpc>
                <a:spcPct val="95000"/>
              </a:lnSpc>
              <a:spcBef>
                <a:spcPts val="0"/>
              </a:spcBef>
              <a:spcAft>
                <a:spcPts val="0"/>
              </a:spcAft>
              <a:buFontTx/>
              <a:buNone/>
              <a:defRPr kumimoji="0" sz="1896" b="0" i="0" u="none" baseline="0">
                <a:solidFill>
                  <a:schemeClr val="accent1">
                    <a:lumMod val="100000"/>
                  </a:schemeClr>
                </a:solidFill>
                <a:latin typeface="Bagoss Standard SemiBold" panose="020B0804060102020204" pitchFamily="34" charset="0"/>
              </a:defRPr>
            </a:lvl9pPr>
          </a:lstStyle>
          <a:p>
            <a:pPr lvl="0"/>
            <a:r>
              <a:rPr lang="nl-NL"/>
              <a:t>[Tekst]</a:t>
            </a:r>
          </a:p>
          <a:p>
            <a:pPr lvl="0"/>
            <a:r>
              <a:rPr lang="nl-NL"/>
              <a:t>JU-LEVEL1=Standaard</a:t>
            </a:r>
          </a:p>
        </p:txBody>
      </p:sp>
    </p:spTree>
    <p:extLst>
      <p:ext uri="{BB962C8B-B14F-4D97-AF65-F5344CB8AC3E}">
        <p14:creationId xmlns:p14="http://schemas.microsoft.com/office/powerpoint/2010/main" val="28890660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649" b="1" i="0">
                <a:solidFill>
                  <a:srgbClr val="D1B77C"/>
                </a:solidFill>
                <a:latin typeface="VC Nudge SemiNormal Bold"/>
                <a:cs typeface="VC Nudge SemiNormal Bold"/>
              </a:defRPr>
            </a:lvl1pPr>
          </a:lstStyle>
          <a:p>
            <a:endParaRPr/>
          </a:p>
        </p:txBody>
      </p:sp>
      <p:sp>
        <p:nvSpPr>
          <p:cNvPr id="3" name="Holder 3"/>
          <p:cNvSpPr>
            <a:spLocks noGrp="1"/>
          </p:cNvSpPr>
          <p:nvPr>
            <p:ph type="body" idx="1"/>
          </p:nvPr>
        </p:nvSpPr>
        <p:spPr/>
        <p:txBody>
          <a:bodyPr lIns="0" tIns="0" rIns="0" bIns="0"/>
          <a:lstStyle>
            <a:lvl1pPr>
              <a:defRPr sz="3700" b="1" i="0">
                <a:solidFill>
                  <a:srgbClr val="030369"/>
                </a:solidFill>
                <a:latin typeface="VC Nudge SemiNormal Bold"/>
                <a:cs typeface="VC Nudge SemiNormal Bol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1651" b="0" i="0">
                <a:solidFill>
                  <a:schemeClr val="bg1"/>
                </a:solidFill>
                <a:latin typeface="Bagoss Standard"/>
                <a:cs typeface="Bagoss Standard"/>
              </a:defRPr>
            </a:lvl1pPr>
          </a:lstStyle>
          <a:p>
            <a:pPr marL="95246">
              <a:spcBef>
                <a:spcPts val="69"/>
              </a:spcBef>
            </a:pPr>
            <a:fld id="{81D60167-4931-47E6-BA6A-407CBD079E47}" type="slidenum">
              <a:rPr lang="nl-NL" spc="-49" smtClean="0">
                <a:solidFill>
                  <a:srgbClr val="2C2CFF"/>
                </a:solidFill>
              </a:rPr>
              <a:pPr marL="95246">
                <a:spcBef>
                  <a:spcPts val="69"/>
                </a:spcBef>
              </a:pPr>
              <a:t>‹nr.›</a:t>
            </a:fld>
            <a:endParaRPr lang="nl-NL" spc="-49">
              <a:solidFill>
                <a:srgbClr val="2C2CFF"/>
              </a:solidFill>
            </a:endParaRPr>
          </a:p>
        </p:txBody>
      </p:sp>
    </p:spTree>
    <p:extLst>
      <p:ext uri="{BB962C8B-B14F-4D97-AF65-F5344CB8AC3E}">
        <p14:creationId xmlns:p14="http://schemas.microsoft.com/office/powerpoint/2010/main" val="3685350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4" name="Holder 4"/>
          <p:cNvSpPr>
            <a:spLocks noGrp="1"/>
          </p:cNvSpPr>
          <p:nvPr>
            <p:ph type="sldNum" sz="quarter" idx="7"/>
          </p:nvPr>
        </p:nvSpPr>
        <p:spPr/>
        <p:txBody>
          <a:bodyPr lIns="0" tIns="0" rIns="0" bIns="0"/>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extLst>
      <p:ext uri="{BB962C8B-B14F-4D97-AF65-F5344CB8AC3E}">
        <p14:creationId xmlns:p14="http://schemas.microsoft.com/office/powerpoint/2010/main" val="301852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9" Type="http://schemas.openxmlformats.org/officeDocument/2006/relationships/slideLayout" Target="../slideLayouts/slideLayout47.xml"/><Relationship Id="rId21" Type="http://schemas.openxmlformats.org/officeDocument/2006/relationships/slideLayout" Target="../slideLayouts/slideLayout29.xml"/><Relationship Id="rId34" Type="http://schemas.openxmlformats.org/officeDocument/2006/relationships/slideLayout" Target="../slideLayouts/slideLayout42.xml"/><Relationship Id="rId42" Type="http://schemas.openxmlformats.org/officeDocument/2006/relationships/slideLayout" Target="../slideLayouts/slideLayout50.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slideLayout" Target="../slideLayouts/slideLayout37.xml"/><Relationship Id="rId41" Type="http://schemas.openxmlformats.org/officeDocument/2006/relationships/slideLayout" Target="../slideLayouts/slideLayout49.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slideLayout" Target="../slideLayouts/slideLayout40.xml"/><Relationship Id="rId37" Type="http://schemas.openxmlformats.org/officeDocument/2006/relationships/slideLayout" Target="../slideLayouts/slideLayout45.xml"/><Relationship Id="rId40" Type="http://schemas.openxmlformats.org/officeDocument/2006/relationships/slideLayout" Target="../slideLayouts/slideLayout48.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36" Type="http://schemas.openxmlformats.org/officeDocument/2006/relationships/slideLayout" Target="../slideLayouts/slideLayout44.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31" Type="http://schemas.openxmlformats.org/officeDocument/2006/relationships/slideLayout" Target="../slideLayouts/slideLayout39.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35" Type="http://schemas.openxmlformats.org/officeDocument/2006/relationships/slideLayout" Target="../slideLayouts/slideLayout43.xml"/><Relationship Id="rId43" Type="http://schemas.openxmlformats.org/officeDocument/2006/relationships/theme" Target="../theme/theme2.xml"/><Relationship Id="rId8" Type="http://schemas.openxmlformats.org/officeDocument/2006/relationships/slideLayout" Target="../slideLayouts/slideLayout16.xml"/><Relationship Id="rId3" Type="http://schemas.openxmlformats.org/officeDocument/2006/relationships/slideLayout" Target="../slideLayouts/slideLayout11.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slideLayout" Target="../slideLayouts/slideLayout41.xml"/><Relationship Id="rId38"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58563" y="683614"/>
            <a:ext cx="6543675" cy="2454910"/>
          </a:xfrm>
          <a:prstGeom prst="rect">
            <a:avLst/>
          </a:prstGeom>
        </p:spPr>
        <p:txBody>
          <a:bodyPr wrap="square" lIns="0" tIns="0" rIns="0" bIns="0">
            <a:spAutoFit/>
          </a:bodyPr>
          <a:lstStyle>
            <a:lvl1pPr>
              <a:defRPr sz="8650" b="1" i="0">
                <a:solidFill>
                  <a:srgbClr val="D1B77C"/>
                </a:solidFill>
                <a:latin typeface="VC Nudge SemiNormal Bold"/>
                <a:cs typeface="VC Nudge SemiNormal Bold"/>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a:xfrm>
            <a:off x="19409908" y="10574077"/>
            <a:ext cx="294658" cy="276859"/>
          </a:xfrm>
          <a:prstGeom prst="rect">
            <a:avLst/>
          </a:prstGeom>
        </p:spPr>
        <p:txBody>
          <a:bodyPr wrap="square" lIns="0" tIns="0" rIns="0" bIns="0">
            <a:spAutoFit/>
          </a:bodyPr>
          <a:lstStyle>
            <a:lvl1pPr>
              <a:defRPr sz="1650" b="0" i="0">
                <a:solidFill>
                  <a:srgbClr val="030369"/>
                </a:solidFill>
                <a:latin typeface="Bagoss Standard"/>
                <a:cs typeface="Bagoss Standard"/>
              </a:defRPr>
            </a:lvl1pPr>
          </a:lstStyle>
          <a:p>
            <a:pPr marL="118745">
              <a:lnSpc>
                <a:spcPct val="100000"/>
              </a:lnSpc>
              <a:spcBef>
                <a:spcPts val="70"/>
              </a:spcBef>
            </a:pPr>
            <a:fld id="{81D60167-4931-47E6-BA6A-407CBD079E47}" type="slidenum">
              <a:rPr spc="-50" dirty="0">
                <a:solidFill>
                  <a:srgbClr val="2C2CFF"/>
                </a:solidFill>
              </a:rPr>
              <a:t>‹nr.›</a:t>
            </a:fld>
            <a:endParaRPr spc="-50" dirty="0">
              <a:solidFill>
                <a:srgbClr val="2C2C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08" r:id="rId6"/>
    <p:sldLayoutId id="2147483709" r:id="rId7"/>
    <p:sldLayoutId id="2147483710"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1_Title Placeholder 1 (JU-Free)"/>
          <p:cNvSpPr>
            <a:spLocks noGrp="1"/>
          </p:cNvSpPr>
          <p:nvPr>
            <p:ph type="title"/>
          </p:nvPr>
        </p:nvSpPr>
        <p:spPr>
          <a:xfrm>
            <a:off x="1214623" y="942446"/>
            <a:ext cx="17695796" cy="1156677"/>
          </a:xfrm>
          <a:prstGeom prst="rect">
            <a:avLst/>
          </a:prstGeom>
        </p:spPr>
        <p:txBody>
          <a:bodyPr vert="horz" lIns="0" tIns="0" rIns="0" bIns="0" rtlCol="0" anchor="t">
            <a:spAutoFit/>
          </a:bodyPr>
          <a:lstStyle/>
          <a:p>
            <a:r>
              <a:rPr lang="nl-NL"/>
              <a:t>[Titel]</a:t>
            </a:r>
          </a:p>
        </p:txBody>
      </p:sp>
      <p:sp>
        <p:nvSpPr>
          <p:cNvPr id="3" name="02_Placeholder 2 (JU-Free)"/>
          <p:cNvSpPr>
            <a:spLocks noGrp="1"/>
          </p:cNvSpPr>
          <p:nvPr>
            <p:ph type="body" idx="1"/>
          </p:nvPr>
        </p:nvSpPr>
        <p:spPr>
          <a:xfrm>
            <a:off x="1214623" y="2240927"/>
            <a:ext cx="17695796" cy="8125977"/>
          </a:xfrm>
          <a:prstGeom prst="rect">
            <a:avLst/>
          </a:prstGeom>
        </p:spPr>
        <p:txBody>
          <a:bodyPr vert="horz" lIns="0" tIns="0" rIns="0" bIns="0" rtlCol="0">
            <a:noAutofit/>
          </a:bodyPr>
          <a:lstStyle/>
          <a:p>
            <a:pPr lvl="0"/>
            <a:r>
              <a:rPr lang="nl-NL"/>
              <a:t>JU-LEVEL1=Opsomming teken 1e niveau</a:t>
            </a:r>
          </a:p>
          <a:p>
            <a:pPr lvl="1"/>
            <a:r>
              <a:rPr lang="nl-NL"/>
              <a:t>JU-LEVEL2=Opsomming teken 2e niveau</a:t>
            </a:r>
          </a:p>
          <a:p>
            <a:pPr lvl="2"/>
            <a:r>
              <a:rPr lang="nl-NL"/>
              <a:t>JU-LEVEL3=Opsomming nummer 1e niveau</a:t>
            </a:r>
          </a:p>
          <a:p>
            <a:pPr lvl="3"/>
            <a:r>
              <a:rPr lang="nl-NL"/>
              <a:t>JU-LEVEL4=Opsomming nummer 2e niveau</a:t>
            </a:r>
          </a:p>
          <a:p>
            <a:pPr lvl="4"/>
            <a:r>
              <a:rPr lang="nl-NL"/>
              <a:t>JU-LEVEL5=Basistekst</a:t>
            </a:r>
          </a:p>
          <a:p>
            <a:pPr lvl="5"/>
            <a:r>
              <a:rPr lang="nl-NL"/>
              <a:t>JU-LEVEL6=Kop</a:t>
            </a:r>
          </a:p>
          <a:p>
            <a:pPr lvl="6"/>
            <a:r>
              <a:rPr lang="nl-NL"/>
              <a:t>JU-LEVEL7=Intro</a:t>
            </a:r>
          </a:p>
          <a:p>
            <a:pPr lvl="7"/>
            <a:r>
              <a:rPr lang="nl-NL"/>
              <a:t>JU-LEVEL8=Inspring 1e niveau</a:t>
            </a:r>
          </a:p>
          <a:p>
            <a:pPr lvl="8"/>
            <a:r>
              <a:rPr lang="nl-NL"/>
              <a:t>JU-LEVEL9=Inspring 2e niveau</a:t>
            </a:r>
          </a:p>
        </p:txBody>
      </p:sp>
      <p:sp>
        <p:nvSpPr>
          <p:cNvPr id="6" name="03_Slide Number Placeholder 3 (JU-Free)"/>
          <p:cNvSpPr>
            <a:spLocks noGrp="1"/>
          </p:cNvSpPr>
          <p:nvPr>
            <p:ph type="sldNum" sz="quarter" idx="4"/>
          </p:nvPr>
        </p:nvSpPr>
        <p:spPr>
          <a:xfrm>
            <a:off x="19413022" y="10597280"/>
            <a:ext cx="460719" cy="314149"/>
          </a:xfrm>
          <a:prstGeom prst="rect">
            <a:avLst/>
          </a:prstGeom>
        </p:spPr>
        <p:txBody>
          <a:bodyPr vert="horz" lIns="0" tIns="0" rIns="0" bIns="0" rtlCol="0" anchor="t">
            <a:noAutofit/>
          </a:bodyPr>
          <a:lstStyle>
            <a:lvl1pPr algn="l">
              <a:defRPr sz="1649">
                <a:solidFill>
                  <a:schemeClr val="tx2"/>
                </a:solidFill>
              </a:defRPr>
            </a:lvl1pPr>
          </a:lstStyle>
          <a:p>
            <a:pPr algn="l"/>
            <a:fld id="{8F18802B-E4C7-4B2D-B37A-6B7CC3C134EA}" type="slidenum">
              <a:rPr lang="nl-NL" smtClean="0"/>
              <a:pPr algn="l"/>
              <a:t>‹nr.›</a:t>
            </a:fld>
            <a:endParaRPr lang="nl-NL"/>
          </a:p>
        </p:txBody>
      </p:sp>
    </p:spTree>
    <p:extLst>
      <p:ext uri="{BB962C8B-B14F-4D97-AF65-F5344CB8AC3E}">
        <p14:creationId xmlns:p14="http://schemas.microsoft.com/office/powerpoint/2010/main" val="72002094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 id="2147483697" r:id="rId31"/>
    <p:sldLayoutId id="2147483698" r:id="rId32"/>
    <p:sldLayoutId id="2147483699" r:id="rId33"/>
    <p:sldLayoutId id="2147483700" r:id="rId34"/>
    <p:sldLayoutId id="2147483701" r:id="rId35"/>
    <p:sldLayoutId id="2147483702" r:id="rId36"/>
    <p:sldLayoutId id="2147483703" r:id="rId37"/>
    <p:sldLayoutId id="2147483704" r:id="rId38"/>
    <p:sldLayoutId id="2147483705" r:id="rId39"/>
    <p:sldLayoutId id="2147483706" r:id="rId40"/>
    <p:sldLayoutId id="2147483707" r:id="rId41"/>
    <p:sldLayoutId id="2147483711" r:id="rId42"/>
  </p:sldLayoutIdLst>
  <p:hf hdr="0" ftr="0" dt="0"/>
  <p:txStyles>
    <p:titleStyle>
      <a:lvl1pPr algn="l" defTabSz="1507846" rtl="0" eaLnBrk="1" latinLnBrk="0" hangingPunct="1">
        <a:lnSpc>
          <a:spcPct val="85000"/>
        </a:lnSpc>
        <a:spcBef>
          <a:spcPct val="0"/>
        </a:spcBef>
        <a:buNone/>
        <a:defRPr sz="8657" b="1" kern="1200">
          <a:solidFill>
            <a:schemeClr val="tx2"/>
          </a:solidFill>
          <a:latin typeface="+mj-lt"/>
          <a:ea typeface="+mj-ea"/>
          <a:cs typeface="+mj-cs"/>
        </a:defRPr>
      </a:lvl1pPr>
    </p:titleStyle>
    <p:bodyStyle>
      <a:lvl1pPr marL="267138" indent="-267138" algn="l" defTabSz="1507846" rtl="0" eaLnBrk="1" latinLnBrk="0" hangingPunct="1">
        <a:lnSpc>
          <a:spcPct val="95000"/>
        </a:lnSpc>
        <a:spcBef>
          <a:spcPts val="0"/>
        </a:spcBef>
        <a:spcAft>
          <a:spcPts val="0"/>
        </a:spcAft>
        <a:buClr>
          <a:schemeClr val="accent2"/>
        </a:buClr>
        <a:buSzPct val="90000"/>
        <a:buFont typeface="Arial Black" panose="020B0A04020102020204" pitchFamily="34" charset="0"/>
        <a:buChar char="•"/>
        <a:defRPr sz="2391" kern="1200">
          <a:solidFill>
            <a:schemeClr val="tx1"/>
          </a:solidFill>
          <a:latin typeface="+mn-lt"/>
          <a:ea typeface="+mn-ea"/>
          <a:cs typeface="+mn-cs"/>
        </a:defRPr>
      </a:lvl1pPr>
      <a:lvl2pPr marL="534276" indent="-267138" algn="l" defTabSz="1507846" rtl="0" eaLnBrk="1" latinLnBrk="0" hangingPunct="1">
        <a:lnSpc>
          <a:spcPct val="95000"/>
        </a:lnSpc>
        <a:spcBef>
          <a:spcPts val="0"/>
        </a:spcBef>
        <a:spcAft>
          <a:spcPts val="0"/>
        </a:spcAft>
        <a:buClr>
          <a:schemeClr val="accent2"/>
        </a:buClr>
        <a:buSzPct val="90000"/>
        <a:buFont typeface="Arial Black" panose="020B0A04020102020204" pitchFamily="34" charset="0"/>
        <a:buChar char="•"/>
        <a:defRPr sz="2391" kern="1200" baseline="0">
          <a:solidFill>
            <a:schemeClr val="tx1"/>
          </a:solidFill>
          <a:latin typeface="+mn-lt"/>
          <a:ea typeface="+mn-ea"/>
          <a:cs typeface="+mn-cs"/>
        </a:defRPr>
      </a:lvl2pPr>
      <a:lvl3pPr marL="267138" indent="-267138" algn="l" defTabSz="1507846" rtl="0" eaLnBrk="1" latinLnBrk="0" hangingPunct="1">
        <a:lnSpc>
          <a:spcPct val="95000"/>
        </a:lnSpc>
        <a:spcBef>
          <a:spcPts val="0"/>
        </a:spcBef>
        <a:spcAft>
          <a:spcPts val="0"/>
        </a:spcAft>
        <a:buClrTx/>
        <a:buSzPct val="100000"/>
        <a:buFont typeface="+mj-lt"/>
        <a:buAutoNum type="arabicPeriod"/>
        <a:defRPr sz="2391" kern="1200">
          <a:solidFill>
            <a:schemeClr val="tx1"/>
          </a:solidFill>
          <a:latin typeface="+mn-lt"/>
          <a:ea typeface="+mn-ea"/>
          <a:cs typeface="+mn-cs"/>
        </a:defRPr>
      </a:lvl3pPr>
      <a:lvl4pPr marL="534276" indent="-267138" algn="l" defTabSz="1507846" rtl="0" eaLnBrk="1" latinLnBrk="0" hangingPunct="1">
        <a:lnSpc>
          <a:spcPct val="95000"/>
        </a:lnSpc>
        <a:spcBef>
          <a:spcPts val="0"/>
        </a:spcBef>
        <a:spcAft>
          <a:spcPts val="0"/>
        </a:spcAft>
        <a:buFont typeface="+mj-lt"/>
        <a:buAutoNum type="arabicPeriod"/>
        <a:defRPr sz="2391" b="0" kern="1200">
          <a:solidFill>
            <a:schemeClr val="tx1"/>
          </a:solidFill>
          <a:latin typeface="+mn-lt"/>
          <a:ea typeface="+mn-ea"/>
          <a:cs typeface="+mn-cs"/>
        </a:defRPr>
      </a:lvl4pPr>
      <a:lvl5pPr marL="0" indent="0" algn="l" defTabSz="1507846" rtl="0" eaLnBrk="1" latinLnBrk="0" hangingPunct="1">
        <a:lnSpc>
          <a:spcPct val="95000"/>
        </a:lnSpc>
        <a:spcBef>
          <a:spcPts val="0"/>
        </a:spcBef>
        <a:spcAft>
          <a:spcPts val="1154"/>
        </a:spcAft>
        <a:buFont typeface="+mj-lt"/>
        <a:buNone/>
        <a:defRPr sz="2391" b="0" kern="1200">
          <a:solidFill>
            <a:schemeClr val="tx1"/>
          </a:solidFill>
          <a:latin typeface="+mn-lt"/>
          <a:ea typeface="+mn-ea"/>
          <a:cs typeface="+mn-cs"/>
        </a:defRPr>
      </a:lvl5pPr>
      <a:lvl6pPr marL="0" indent="0" algn="l" defTabSz="1507846" rtl="0" eaLnBrk="1" latinLnBrk="0" hangingPunct="1">
        <a:lnSpc>
          <a:spcPct val="85000"/>
        </a:lnSpc>
        <a:spcBef>
          <a:spcPts val="8657"/>
        </a:spcBef>
        <a:spcAft>
          <a:spcPts val="495"/>
        </a:spcAft>
        <a:buFont typeface="+mj-lt"/>
        <a:buNone/>
        <a:defRPr sz="3710" b="0" kern="1200">
          <a:solidFill>
            <a:schemeClr val="tx1"/>
          </a:solidFill>
          <a:latin typeface="+mj-lt"/>
          <a:ea typeface="+mn-ea"/>
          <a:cs typeface="+mn-cs"/>
        </a:defRPr>
      </a:lvl6pPr>
      <a:lvl7pPr marL="0" indent="0" algn="l" defTabSz="1507846" rtl="0" eaLnBrk="1" latinLnBrk="0" hangingPunct="1">
        <a:lnSpc>
          <a:spcPct val="95000"/>
        </a:lnSpc>
        <a:spcBef>
          <a:spcPts val="0"/>
        </a:spcBef>
        <a:buFont typeface="Arial" panose="020B0604020202020204" pitchFamily="34" charset="0"/>
        <a:buNone/>
        <a:defRPr sz="2968" b="0" kern="1200">
          <a:solidFill>
            <a:schemeClr val="tx2"/>
          </a:solidFill>
          <a:latin typeface="+mn-lt"/>
          <a:ea typeface="+mn-ea"/>
          <a:cs typeface="+mn-cs"/>
        </a:defRPr>
      </a:lvl7pPr>
      <a:lvl8pPr marL="267138" indent="0" algn="l" defTabSz="1507846" rtl="0" eaLnBrk="1" latinLnBrk="0" hangingPunct="1">
        <a:lnSpc>
          <a:spcPct val="95000"/>
        </a:lnSpc>
        <a:spcBef>
          <a:spcPts val="0"/>
        </a:spcBef>
        <a:buFont typeface="Arial" panose="020B0604020202020204" pitchFamily="34" charset="0"/>
        <a:buNone/>
        <a:defRPr sz="2391" b="0" kern="1200">
          <a:solidFill>
            <a:schemeClr val="tx1"/>
          </a:solidFill>
          <a:latin typeface="+mn-lt"/>
          <a:ea typeface="+mn-ea"/>
          <a:cs typeface="+mn-cs"/>
        </a:defRPr>
      </a:lvl8pPr>
      <a:lvl9pPr marL="534276" indent="0" algn="l" defTabSz="1507846" rtl="0" eaLnBrk="1" latinLnBrk="0" hangingPunct="1">
        <a:lnSpc>
          <a:spcPct val="95000"/>
        </a:lnSpc>
        <a:spcBef>
          <a:spcPts val="0"/>
        </a:spcBef>
        <a:buFont typeface="Arial" panose="020B0604020202020204" pitchFamily="34" charset="0"/>
        <a:buNone/>
        <a:defRPr sz="2391" kern="1200">
          <a:solidFill>
            <a:schemeClr val="tx1"/>
          </a:solidFill>
          <a:latin typeface="+mn-lt"/>
          <a:ea typeface="+mn-ea"/>
          <a:cs typeface="+mn-cs"/>
        </a:defRPr>
      </a:lvl9pPr>
    </p:bodyStyle>
    <p:otherStyle>
      <a:defPPr>
        <a:defRPr lang="nl-NL"/>
      </a:defPPr>
      <a:lvl1pPr marL="0" algn="l" defTabSz="1507846" rtl="0" eaLnBrk="1" latinLnBrk="0" hangingPunct="1">
        <a:defRPr sz="1649" kern="1200">
          <a:solidFill>
            <a:schemeClr val="tx1"/>
          </a:solidFill>
          <a:latin typeface="+mn-lt"/>
          <a:ea typeface="+mn-ea"/>
          <a:cs typeface="+mn-cs"/>
        </a:defRPr>
      </a:lvl1pPr>
      <a:lvl2pPr marL="753923" algn="l" defTabSz="1507846" rtl="0" eaLnBrk="1" latinLnBrk="0" hangingPunct="1">
        <a:defRPr sz="1649" kern="1200">
          <a:solidFill>
            <a:schemeClr val="tx1"/>
          </a:solidFill>
          <a:latin typeface="+mn-lt"/>
          <a:ea typeface="+mn-ea"/>
          <a:cs typeface="+mn-cs"/>
        </a:defRPr>
      </a:lvl2pPr>
      <a:lvl3pPr marL="1507846" algn="l" defTabSz="1507846" rtl="0" eaLnBrk="1" latinLnBrk="0" hangingPunct="1">
        <a:defRPr sz="1649" kern="1200">
          <a:solidFill>
            <a:schemeClr val="tx1"/>
          </a:solidFill>
          <a:latin typeface="+mn-lt"/>
          <a:ea typeface="+mn-ea"/>
          <a:cs typeface="+mn-cs"/>
        </a:defRPr>
      </a:lvl3pPr>
      <a:lvl4pPr marL="2261768" algn="l" defTabSz="1507846" rtl="0" eaLnBrk="1" latinLnBrk="0" hangingPunct="1">
        <a:defRPr sz="1649" kern="1200">
          <a:solidFill>
            <a:schemeClr val="tx1"/>
          </a:solidFill>
          <a:latin typeface="+mn-lt"/>
          <a:ea typeface="+mn-ea"/>
          <a:cs typeface="+mn-cs"/>
        </a:defRPr>
      </a:lvl4pPr>
      <a:lvl5pPr marL="3015691" algn="l" defTabSz="1507846" rtl="0" eaLnBrk="1" latinLnBrk="0" hangingPunct="1">
        <a:defRPr sz="1649" kern="1200">
          <a:solidFill>
            <a:schemeClr val="tx1"/>
          </a:solidFill>
          <a:latin typeface="+mn-lt"/>
          <a:ea typeface="+mn-ea"/>
          <a:cs typeface="+mn-cs"/>
        </a:defRPr>
      </a:lvl5pPr>
      <a:lvl6pPr marL="3769614" algn="l" defTabSz="1507846" rtl="0" eaLnBrk="1" latinLnBrk="0" hangingPunct="1">
        <a:defRPr sz="1649" kern="1200">
          <a:solidFill>
            <a:schemeClr val="tx1"/>
          </a:solidFill>
          <a:latin typeface="+mn-lt"/>
          <a:ea typeface="+mn-ea"/>
          <a:cs typeface="+mn-cs"/>
        </a:defRPr>
      </a:lvl6pPr>
      <a:lvl7pPr marL="4523537" algn="l" defTabSz="1507846" rtl="0" eaLnBrk="1" latinLnBrk="0" hangingPunct="1">
        <a:defRPr sz="1649" kern="1200">
          <a:solidFill>
            <a:schemeClr val="tx1"/>
          </a:solidFill>
          <a:latin typeface="+mn-lt"/>
          <a:ea typeface="+mn-ea"/>
          <a:cs typeface="+mn-cs"/>
        </a:defRPr>
      </a:lvl7pPr>
      <a:lvl8pPr marL="5277460" algn="l" defTabSz="1507846" rtl="0" eaLnBrk="1" latinLnBrk="0" hangingPunct="1">
        <a:defRPr sz="1649" kern="1200">
          <a:solidFill>
            <a:schemeClr val="tx1"/>
          </a:solidFill>
          <a:latin typeface="+mn-lt"/>
          <a:ea typeface="+mn-ea"/>
          <a:cs typeface="+mn-cs"/>
        </a:defRPr>
      </a:lvl8pPr>
      <a:lvl9pPr marL="6031382" algn="l" defTabSz="1507846" rtl="0" eaLnBrk="1" latinLnBrk="0" hangingPunct="1">
        <a:defRPr sz="16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hyperlink" Target="mailto:info@khn.n" TargetMode="External"/><Relationship Id="rId7" Type="http://schemas.openxmlformats.org/officeDocument/2006/relationships/image" Target="../media/image17.png"/><Relationship Id="rId2" Type="http://schemas.openxmlformats.org/officeDocument/2006/relationships/hyperlink" Target="http://www.khn.nl/"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2CFF"/>
          </a:solidFill>
        </p:spPr>
        <p:txBody>
          <a:bodyPr wrap="square" lIns="0" tIns="0" rIns="0" bIns="0" rtlCol="0"/>
          <a:lstStyle/>
          <a:p>
            <a:endParaRPr/>
          </a:p>
        </p:txBody>
      </p:sp>
      <p:pic>
        <p:nvPicPr>
          <p:cNvPr id="3" name="object 3"/>
          <p:cNvPicPr/>
          <p:nvPr/>
        </p:nvPicPr>
        <p:blipFill>
          <a:blip r:embed="rId2" cstate="print"/>
          <a:stretch>
            <a:fillRect/>
          </a:stretch>
        </p:blipFill>
        <p:spPr>
          <a:xfrm>
            <a:off x="169" y="5556"/>
            <a:ext cx="20103763" cy="11303000"/>
          </a:xfrm>
          <a:prstGeom prst="rect">
            <a:avLst/>
          </a:prstGeom>
        </p:spPr>
      </p:pic>
      <p:sp>
        <p:nvSpPr>
          <p:cNvPr id="4" name="object 4"/>
          <p:cNvSpPr txBox="1"/>
          <p:nvPr/>
        </p:nvSpPr>
        <p:spPr>
          <a:xfrm>
            <a:off x="1212394" y="2791314"/>
            <a:ext cx="7053580" cy="4961890"/>
          </a:xfrm>
          <a:prstGeom prst="rect">
            <a:avLst/>
          </a:prstGeom>
        </p:spPr>
        <p:txBody>
          <a:bodyPr vert="horz" wrap="square" lIns="0" tIns="17145" rIns="0" bIns="0" rtlCol="0">
            <a:spAutoFit/>
          </a:bodyPr>
          <a:lstStyle/>
          <a:p>
            <a:pPr marL="12700">
              <a:lnSpc>
                <a:spcPct val="100000"/>
              </a:lnSpc>
              <a:spcBef>
                <a:spcPts val="135"/>
              </a:spcBef>
            </a:pPr>
            <a:r>
              <a:rPr sz="32350" b="1" spc="-1225" dirty="0">
                <a:solidFill>
                  <a:srgbClr val="FFFFFF"/>
                </a:solidFill>
                <a:latin typeface="VC Nudge Black"/>
                <a:cs typeface="VC Nudge Black"/>
              </a:rPr>
              <a:t>K</a:t>
            </a:r>
            <a:r>
              <a:rPr sz="32350" b="1" spc="20" dirty="0">
                <a:solidFill>
                  <a:srgbClr val="FFFFFF"/>
                </a:solidFill>
                <a:latin typeface="VC Nudge Black"/>
                <a:cs typeface="VC Nudge Black"/>
              </a:rPr>
              <a:t>O</a:t>
            </a:r>
            <a:r>
              <a:rPr sz="32350" b="1" spc="-25" dirty="0">
                <a:solidFill>
                  <a:srgbClr val="FFFFFF"/>
                </a:solidFill>
                <a:latin typeface="VC Nudge Black"/>
                <a:cs typeface="VC Nudge Black"/>
              </a:rPr>
              <a:t>M</a:t>
            </a:r>
            <a:endParaRPr sz="32350">
              <a:latin typeface="VC Nudge Black"/>
              <a:cs typeface="VC Nudge Black"/>
            </a:endParaRPr>
          </a:p>
        </p:txBody>
      </p:sp>
      <p:sp>
        <p:nvSpPr>
          <p:cNvPr id="5" name="object 5"/>
          <p:cNvSpPr txBox="1"/>
          <p:nvPr/>
        </p:nvSpPr>
        <p:spPr>
          <a:xfrm>
            <a:off x="1212394" y="6134550"/>
            <a:ext cx="11981180" cy="4961890"/>
          </a:xfrm>
          <a:prstGeom prst="rect">
            <a:avLst/>
          </a:prstGeom>
        </p:spPr>
        <p:txBody>
          <a:bodyPr vert="horz" wrap="square" lIns="0" tIns="17145" rIns="0" bIns="0" rtlCol="0">
            <a:spAutoFit/>
          </a:bodyPr>
          <a:lstStyle/>
          <a:p>
            <a:pPr marL="12700">
              <a:lnSpc>
                <a:spcPct val="100000"/>
              </a:lnSpc>
              <a:spcBef>
                <a:spcPts val="135"/>
              </a:spcBef>
            </a:pPr>
            <a:r>
              <a:rPr sz="32350" b="1" spc="55" dirty="0">
                <a:solidFill>
                  <a:srgbClr val="FFFFFF"/>
                </a:solidFill>
                <a:latin typeface="VC Nudge Black"/>
                <a:cs typeface="VC Nudge Black"/>
              </a:rPr>
              <a:t>VERDER</a:t>
            </a:r>
            <a:endParaRPr sz="32350">
              <a:latin typeface="VC Nudge Black"/>
              <a:cs typeface="VC Nudge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30369"/>
          </a:solidFill>
        </p:spPr>
        <p:txBody>
          <a:bodyPr wrap="square" lIns="0" tIns="0" rIns="0" bIns="0" rtlCol="0"/>
          <a:lstStyle/>
          <a:p>
            <a:endParaRPr/>
          </a:p>
        </p:txBody>
      </p:sp>
      <p:sp>
        <p:nvSpPr>
          <p:cNvPr id="3" name="object 3" descr="$PPTXTitle"/>
          <p:cNvSpPr txBox="1">
            <a:spLocks noGrp="1"/>
          </p:cNvSpPr>
          <p:nvPr>
            <p:ph type="title"/>
          </p:nvPr>
        </p:nvSpPr>
        <p:spPr>
          <a:xfrm>
            <a:off x="11137629" y="710224"/>
            <a:ext cx="3179445" cy="1344930"/>
          </a:xfrm>
          <a:prstGeom prst="rect">
            <a:avLst/>
          </a:prstGeom>
        </p:spPr>
        <p:txBody>
          <a:bodyPr vert="horz" wrap="square" lIns="0" tIns="13335" rIns="0" bIns="0" rtlCol="0">
            <a:spAutoFit/>
          </a:bodyPr>
          <a:lstStyle/>
          <a:p>
            <a:pPr marL="12700">
              <a:lnSpc>
                <a:spcPct val="100000"/>
              </a:lnSpc>
              <a:spcBef>
                <a:spcPts val="105"/>
              </a:spcBef>
            </a:pPr>
            <a:r>
              <a:rPr spc="-10" dirty="0">
                <a:solidFill>
                  <a:srgbClr val="FFFFFF"/>
                </a:solidFill>
              </a:rPr>
              <a:t>Inhoud</a:t>
            </a:r>
          </a:p>
        </p:txBody>
      </p:sp>
      <p:sp>
        <p:nvSpPr>
          <p:cNvPr id="4" name="object 4"/>
          <p:cNvSpPr/>
          <p:nvPr/>
        </p:nvSpPr>
        <p:spPr>
          <a:xfrm>
            <a:off x="0" y="18255"/>
            <a:ext cx="9921875" cy="11290300"/>
          </a:xfrm>
          <a:custGeom>
            <a:avLst/>
            <a:gdLst/>
            <a:ahLst/>
            <a:cxnLst/>
            <a:rect l="l" t="t" r="r" b="b"/>
            <a:pathLst>
              <a:path w="9921875" h="11290300">
                <a:moveTo>
                  <a:pt x="1829425" y="0"/>
                </a:moveTo>
                <a:lnTo>
                  <a:pt x="227921" y="0"/>
                </a:lnTo>
                <a:lnTo>
                  <a:pt x="254769" y="12700"/>
                </a:lnTo>
                <a:lnTo>
                  <a:pt x="290128" y="50800"/>
                </a:lnTo>
                <a:lnTo>
                  <a:pt x="324903" y="76200"/>
                </a:lnTo>
                <a:lnTo>
                  <a:pt x="359090" y="101600"/>
                </a:lnTo>
                <a:lnTo>
                  <a:pt x="392686" y="127000"/>
                </a:lnTo>
                <a:lnTo>
                  <a:pt x="425689" y="152400"/>
                </a:lnTo>
                <a:lnTo>
                  <a:pt x="458096" y="190500"/>
                </a:lnTo>
                <a:lnTo>
                  <a:pt x="489902" y="215900"/>
                </a:lnTo>
                <a:lnTo>
                  <a:pt x="521107" y="254000"/>
                </a:lnTo>
                <a:lnTo>
                  <a:pt x="551705" y="279400"/>
                </a:lnTo>
                <a:lnTo>
                  <a:pt x="581695" y="317500"/>
                </a:lnTo>
                <a:lnTo>
                  <a:pt x="611074" y="342900"/>
                </a:lnTo>
                <a:lnTo>
                  <a:pt x="639837" y="381000"/>
                </a:lnTo>
                <a:lnTo>
                  <a:pt x="667983" y="406400"/>
                </a:lnTo>
                <a:lnTo>
                  <a:pt x="695508" y="444500"/>
                </a:lnTo>
                <a:lnTo>
                  <a:pt x="722410" y="482600"/>
                </a:lnTo>
                <a:lnTo>
                  <a:pt x="748685" y="520700"/>
                </a:lnTo>
                <a:lnTo>
                  <a:pt x="774330" y="546100"/>
                </a:lnTo>
                <a:lnTo>
                  <a:pt x="799343" y="584200"/>
                </a:lnTo>
                <a:lnTo>
                  <a:pt x="823719" y="622300"/>
                </a:lnTo>
                <a:lnTo>
                  <a:pt x="847457" y="660400"/>
                </a:lnTo>
                <a:lnTo>
                  <a:pt x="870553" y="698500"/>
                </a:lnTo>
                <a:lnTo>
                  <a:pt x="893004" y="736600"/>
                </a:lnTo>
                <a:lnTo>
                  <a:pt x="914808" y="774700"/>
                </a:lnTo>
                <a:lnTo>
                  <a:pt x="935961" y="812800"/>
                </a:lnTo>
                <a:lnTo>
                  <a:pt x="956459" y="850900"/>
                </a:lnTo>
                <a:lnTo>
                  <a:pt x="976301" y="889000"/>
                </a:lnTo>
                <a:lnTo>
                  <a:pt x="995483" y="939800"/>
                </a:lnTo>
                <a:lnTo>
                  <a:pt x="1014002" y="977900"/>
                </a:lnTo>
                <a:lnTo>
                  <a:pt x="1031856" y="1016000"/>
                </a:lnTo>
                <a:lnTo>
                  <a:pt x="1049040" y="1054100"/>
                </a:lnTo>
                <a:lnTo>
                  <a:pt x="1065552" y="1104900"/>
                </a:lnTo>
                <a:lnTo>
                  <a:pt x="1081390" y="1143000"/>
                </a:lnTo>
                <a:lnTo>
                  <a:pt x="1096549" y="1181100"/>
                </a:lnTo>
                <a:lnTo>
                  <a:pt x="1111028" y="1231900"/>
                </a:lnTo>
                <a:lnTo>
                  <a:pt x="1124822" y="1270000"/>
                </a:lnTo>
                <a:lnTo>
                  <a:pt x="1137930" y="1308100"/>
                </a:lnTo>
                <a:lnTo>
                  <a:pt x="1150347" y="1358900"/>
                </a:lnTo>
                <a:lnTo>
                  <a:pt x="1162072" y="1397000"/>
                </a:lnTo>
                <a:lnTo>
                  <a:pt x="1173100" y="1447800"/>
                </a:lnTo>
                <a:lnTo>
                  <a:pt x="1183429" y="1498600"/>
                </a:lnTo>
                <a:lnTo>
                  <a:pt x="1193056" y="1536700"/>
                </a:lnTo>
                <a:lnTo>
                  <a:pt x="1201979" y="1587500"/>
                </a:lnTo>
                <a:lnTo>
                  <a:pt x="1210193" y="1625600"/>
                </a:lnTo>
                <a:lnTo>
                  <a:pt x="1217695" y="1676400"/>
                </a:lnTo>
                <a:lnTo>
                  <a:pt x="1224484" y="1727200"/>
                </a:lnTo>
                <a:lnTo>
                  <a:pt x="1230556" y="1778000"/>
                </a:lnTo>
                <a:lnTo>
                  <a:pt x="1235907" y="1816100"/>
                </a:lnTo>
                <a:lnTo>
                  <a:pt x="1240535" y="1866900"/>
                </a:lnTo>
                <a:lnTo>
                  <a:pt x="1244437" y="1917700"/>
                </a:lnTo>
                <a:lnTo>
                  <a:pt x="1247610" y="1968500"/>
                </a:lnTo>
                <a:lnTo>
                  <a:pt x="1250051" y="2006600"/>
                </a:lnTo>
                <a:lnTo>
                  <a:pt x="1251756" y="2057400"/>
                </a:lnTo>
                <a:lnTo>
                  <a:pt x="1252723" y="2108200"/>
                </a:lnTo>
                <a:lnTo>
                  <a:pt x="1252836" y="2133600"/>
                </a:lnTo>
                <a:lnTo>
                  <a:pt x="1252949" y="2159000"/>
                </a:lnTo>
                <a:lnTo>
                  <a:pt x="1252430" y="2209800"/>
                </a:lnTo>
                <a:lnTo>
                  <a:pt x="1251164" y="2260600"/>
                </a:lnTo>
                <a:lnTo>
                  <a:pt x="1249148" y="2311400"/>
                </a:lnTo>
                <a:lnTo>
                  <a:pt x="1246379" y="2362200"/>
                </a:lnTo>
                <a:lnTo>
                  <a:pt x="1242853" y="2413000"/>
                </a:lnTo>
                <a:lnTo>
                  <a:pt x="1238568" y="2463800"/>
                </a:lnTo>
                <a:lnTo>
                  <a:pt x="1233520" y="2514600"/>
                </a:lnTo>
                <a:lnTo>
                  <a:pt x="1227707" y="2565400"/>
                </a:lnTo>
                <a:lnTo>
                  <a:pt x="1221126" y="2616200"/>
                </a:lnTo>
                <a:lnTo>
                  <a:pt x="1213773" y="2667000"/>
                </a:lnTo>
                <a:lnTo>
                  <a:pt x="1205646" y="2717800"/>
                </a:lnTo>
                <a:lnTo>
                  <a:pt x="1196741" y="2768600"/>
                </a:lnTo>
                <a:lnTo>
                  <a:pt x="1187056" y="2819400"/>
                </a:lnTo>
                <a:lnTo>
                  <a:pt x="1176587" y="2870200"/>
                </a:lnTo>
                <a:lnTo>
                  <a:pt x="1165332" y="2933700"/>
                </a:lnTo>
                <a:lnTo>
                  <a:pt x="1153287" y="2984500"/>
                </a:lnTo>
                <a:lnTo>
                  <a:pt x="1140450" y="3035300"/>
                </a:lnTo>
                <a:lnTo>
                  <a:pt x="1126818" y="3086100"/>
                </a:lnTo>
                <a:lnTo>
                  <a:pt x="0" y="7366000"/>
                </a:lnTo>
                <a:lnTo>
                  <a:pt x="0" y="11290300"/>
                </a:lnTo>
                <a:lnTo>
                  <a:pt x="877114" y="11290300"/>
                </a:lnTo>
                <a:lnTo>
                  <a:pt x="700653" y="10629900"/>
                </a:lnTo>
                <a:lnTo>
                  <a:pt x="2767438" y="3314700"/>
                </a:lnTo>
                <a:lnTo>
                  <a:pt x="2782637" y="3263900"/>
                </a:lnTo>
                <a:lnTo>
                  <a:pt x="2797242" y="3213100"/>
                </a:lnTo>
                <a:lnTo>
                  <a:pt x="2811254" y="3162300"/>
                </a:lnTo>
                <a:lnTo>
                  <a:pt x="2824674" y="3111500"/>
                </a:lnTo>
                <a:lnTo>
                  <a:pt x="2837501" y="3048000"/>
                </a:lnTo>
                <a:lnTo>
                  <a:pt x="2849738" y="2997200"/>
                </a:lnTo>
                <a:lnTo>
                  <a:pt x="2861384" y="2946400"/>
                </a:lnTo>
                <a:lnTo>
                  <a:pt x="2872440" y="2895600"/>
                </a:lnTo>
                <a:lnTo>
                  <a:pt x="2882906" y="2844800"/>
                </a:lnTo>
                <a:lnTo>
                  <a:pt x="2892784" y="2794000"/>
                </a:lnTo>
                <a:lnTo>
                  <a:pt x="2902073" y="2743200"/>
                </a:lnTo>
                <a:lnTo>
                  <a:pt x="2910775" y="2692400"/>
                </a:lnTo>
                <a:lnTo>
                  <a:pt x="2918890" y="2641600"/>
                </a:lnTo>
                <a:lnTo>
                  <a:pt x="2926419" y="2603500"/>
                </a:lnTo>
                <a:lnTo>
                  <a:pt x="2933362" y="2552700"/>
                </a:lnTo>
                <a:lnTo>
                  <a:pt x="2939719" y="2501900"/>
                </a:lnTo>
                <a:lnTo>
                  <a:pt x="2945493" y="2451100"/>
                </a:lnTo>
                <a:lnTo>
                  <a:pt x="2950682" y="2400300"/>
                </a:lnTo>
                <a:lnTo>
                  <a:pt x="2955288" y="2362200"/>
                </a:lnTo>
                <a:lnTo>
                  <a:pt x="2959311" y="2311400"/>
                </a:lnTo>
                <a:lnTo>
                  <a:pt x="2962752" y="2260600"/>
                </a:lnTo>
                <a:lnTo>
                  <a:pt x="2965612" y="2222500"/>
                </a:lnTo>
                <a:lnTo>
                  <a:pt x="2967891" y="2171700"/>
                </a:lnTo>
                <a:lnTo>
                  <a:pt x="2969589" y="2120900"/>
                </a:lnTo>
                <a:lnTo>
                  <a:pt x="2970708" y="2082800"/>
                </a:lnTo>
                <a:lnTo>
                  <a:pt x="2971248" y="2032000"/>
                </a:lnTo>
                <a:lnTo>
                  <a:pt x="2971210" y="1993900"/>
                </a:lnTo>
                <a:lnTo>
                  <a:pt x="2970594" y="1943100"/>
                </a:lnTo>
                <a:lnTo>
                  <a:pt x="2969400" y="1905000"/>
                </a:lnTo>
                <a:lnTo>
                  <a:pt x="2965284" y="1816100"/>
                </a:lnTo>
                <a:lnTo>
                  <a:pt x="2962363" y="1778000"/>
                </a:lnTo>
                <a:lnTo>
                  <a:pt x="2958867" y="1739900"/>
                </a:lnTo>
                <a:lnTo>
                  <a:pt x="2954797" y="1689100"/>
                </a:lnTo>
                <a:lnTo>
                  <a:pt x="2950153" y="1651000"/>
                </a:lnTo>
                <a:lnTo>
                  <a:pt x="2944937" y="1612900"/>
                </a:lnTo>
                <a:lnTo>
                  <a:pt x="2939148" y="1574800"/>
                </a:lnTo>
                <a:lnTo>
                  <a:pt x="2932787" y="1524000"/>
                </a:lnTo>
                <a:lnTo>
                  <a:pt x="2925856" y="1485900"/>
                </a:lnTo>
                <a:lnTo>
                  <a:pt x="2918354" y="1447800"/>
                </a:lnTo>
                <a:lnTo>
                  <a:pt x="2910282" y="1409700"/>
                </a:lnTo>
                <a:lnTo>
                  <a:pt x="2901640" y="1371600"/>
                </a:lnTo>
                <a:lnTo>
                  <a:pt x="2892431" y="1333500"/>
                </a:lnTo>
                <a:lnTo>
                  <a:pt x="2882653" y="1295400"/>
                </a:lnTo>
                <a:lnTo>
                  <a:pt x="2872308" y="1257300"/>
                </a:lnTo>
                <a:lnTo>
                  <a:pt x="2861396" y="1219200"/>
                </a:lnTo>
                <a:lnTo>
                  <a:pt x="2849917" y="1193800"/>
                </a:lnTo>
                <a:lnTo>
                  <a:pt x="2837874" y="1155700"/>
                </a:lnTo>
                <a:lnTo>
                  <a:pt x="2825265" y="1117600"/>
                </a:lnTo>
                <a:lnTo>
                  <a:pt x="2812092" y="1079500"/>
                </a:lnTo>
                <a:lnTo>
                  <a:pt x="2798355" y="1041400"/>
                </a:lnTo>
                <a:lnTo>
                  <a:pt x="2784055" y="1016000"/>
                </a:lnTo>
                <a:lnTo>
                  <a:pt x="2769193" y="977900"/>
                </a:lnTo>
                <a:lnTo>
                  <a:pt x="2753768" y="939800"/>
                </a:lnTo>
                <a:lnTo>
                  <a:pt x="2737783" y="914400"/>
                </a:lnTo>
                <a:lnTo>
                  <a:pt x="2721236" y="876300"/>
                </a:lnTo>
                <a:lnTo>
                  <a:pt x="2704130" y="850900"/>
                </a:lnTo>
                <a:lnTo>
                  <a:pt x="2686464" y="812800"/>
                </a:lnTo>
                <a:lnTo>
                  <a:pt x="2668240" y="787400"/>
                </a:lnTo>
                <a:lnTo>
                  <a:pt x="2649457" y="749300"/>
                </a:lnTo>
                <a:lnTo>
                  <a:pt x="2630116" y="723900"/>
                </a:lnTo>
                <a:lnTo>
                  <a:pt x="2610219" y="685800"/>
                </a:lnTo>
                <a:lnTo>
                  <a:pt x="2589765" y="660400"/>
                </a:lnTo>
                <a:lnTo>
                  <a:pt x="2568755" y="635000"/>
                </a:lnTo>
                <a:lnTo>
                  <a:pt x="2547190" y="596900"/>
                </a:lnTo>
                <a:lnTo>
                  <a:pt x="2525071" y="571500"/>
                </a:lnTo>
                <a:lnTo>
                  <a:pt x="2502397" y="546100"/>
                </a:lnTo>
                <a:lnTo>
                  <a:pt x="2479171" y="520700"/>
                </a:lnTo>
                <a:lnTo>
                  <a:pt x="2455391" y="482600"/>
                </a:lnTo>
                <a:lnTo>
                  <a:pt x="2406177" y="431800"/>
                </a:lnTo>
                <a:lnTo>
                  <a:pt x="2354758" y="381000"/>
                </a:lnTo>
                <a:lnTo>
                  <a:pt x="2301142" y="330200"/>
                </a:lnTo>
                <a:lnTo>
                  <a:pt x="2245331" y="279400"/>
                </a:lnTo>
                <a:lnTo>
                  <a:pt x="2216604" y="254000"/>
                </a:lnTo>
                <a:lnTo>
                  <a:pt x="2187331" y="241300"/>
                </a:lnTo>
                <a:lnTo>
                  <a:pt x="2157512" y="215900"/>
                </a:lnTo>
                <a:lnTo>
                  <a:pt x="2127148" y="190500"/>
                </a:lnTo>
                <a:lnTo>
                  <a:pt x="2096238" y="165100"/>
                </a:lnTo>
                <a:lnTo>
                  <a:pt x="2064785" y="139700"/>
                </a:lnTo>
                <a:lnTo>
                  <a:pt x="2032788" y="127000"/>
                </a:lnTo>
                <a:lnTo>
                  <a:pt x="2000248" y="101600"/>
                </a:lnTo>
                <a:lnTo>
                  <a:pt x="1967166" y="88900"/>
                </a:lnTo>
                <a:lnTo>
                  <a:pt x="1933542" y="63500"/>
                </a:lnTo>
                <a:lnTo>
                  <a:pt x="1899377" y="38100"/>
                </a:lnTo>
                <a:lnTo>
                  <a:pt x="1864671" y="25400"/>
                </a:lnTo>
                <a:lnTo>
                  <a:pt x="1829425" y="0"/>
                </a:lnTo>
                <a:close/>
              </a:path>
              <a:path w="9921875" h="11290300">
                <a:moveTo>
                  <a:pt x="5133555" y="0"/>
                </a:moveTo>
                <a:lnTo>
                  <a:pt x="3224741" y="0"/>
                </a:lnTo>
                <a:lnTo>
                  <a:pt x="3246488" y="12700"/>
                </a:lnTo>
                <a:lnTo>
                  <a:pt x="3286559" y="25400"/>
                </a:lnTo>
                <a:lnTo>
                  <a:pt x="3364991" y="76200"/>
                </a:lnTo>
                <a:lnTo>
                  <a:pt x="3403350" y="88900"/>
                </a:lnTo>
                <a:lnTo>
                  <a:pt x="3441136" y="114300"/>
                </a:lnTo>
                <a:lnTo>
                  <a:pt x="3478346" y="139700"/>
                </a:lnTo>
                <a:lnTo>
                  <a:pt x="3514981" y="152400"/>
                </a:lnTo>
                <a:lnTo>
                  <a:pt x="3551037" y="177800"/>
                </a:lnTo>
                <a:lnTo>
                  <a:pt x="3586514" y="203200"/>
                </a:lnTo>
                <a:lnTo>
                  <a:pt x="3621409" y="228600"/>
                </a:lnTo>
                <a:lnTo>
                  <a:pt x="3655722" y="254000"/>
                </a:lnTo>
                <a:lnTo>
                  <a:pt x="3689452" y="279400"/>
                </a:lnTo>
                <a:lnTo>
                  <a:pt x="3722595" y="304800"/>
                </a:lnTo>
                <a:lnTo>
                  <a:pt x="3755152" y="330200"/>
                </a:lnTo>
                <a:lnTo>
                  <a:pt x="3787120" y="355600"/>
                </a:lnTo>
                <a:lnTo>
                  <a:pt x="3818498" y="381000"/>
                </a:lnTo>
                <a:lnTo>
                  <a:pt x="3849284" y="406400"/>
                </a:lnTo>
                <a:lnTo>
                  <a:pt x="3879477" y="431800"/>
                </a:lnTo>
                <a:lnTo>
                  <a:pt x="3909076" y="457200"/>
                </a:lnTo>
                <a:lnTo>
                  <a:pt x="3938078" y="495300"/>
                </a:lnTo>
                <a:lnTo>
                  <a:pt x="3966483" y="520700"/>
                </a:lnTo>
                <a:lnTo>
                  <a:pt x="3994289" y="546100"/>
                </a:lnTo>
                <a:lnTo>
                  <a:pt x="4021494" y="571500"/>
                </a:lnTo>
                <a:lnTo>
                  <a:pt x="4048096" y="609600"/>
                </a:lnTo>
                <a:lnTo>
                  <a:pt x="4074095" y="635000"/>
                </a:lnTo>
                <a:lnTo>
                  <a:pt x="4099489" y="660400"/>
                </a:lnTo>
                <a:lnTo>
                  <a:pt x="4124276" y="698500"/>
                </a:lnTo>
                <a:lnTo>
                  <a:pt x="4148455" y="723900"/>
                </a:lnTo>
                <a:lnTo>
                  <a:pt x="4172024" y="762000"/>
                </a:lnTo>
                <a:lnTo>
                  <a:pt x="4194982" y="787400"/>
                </a:lnTo>
                <a:lnTo>
                  <a:pt x="4217327" y="825500"/>
                </a:lnTo>
                <a:lnTo>
                  <a:pt x="4239058" y="863600"/>
                </a:lnTo>
                <a:lnTo>
                  <a:pt x="4260173" y="889000"/>
                </a:lnTo>
                <a:lnTo>
                  <a:pt x="4280671" y="927100"/>
                </a:lnTo>
                <a:lnTo>
                  <a:pt x="4300550" y="952500"/>
                </a:lnTo>
                <a:lnTo>
                  <a:pt x="4319808" y="990600"/>
                </a:lnTo>
                <a:lnTo>
                  <a:pt x="4338445" y="1028700"/>
                </a:lnTo>
                <a:lnTo>
                  <a:pt x="4356458" y="1066800"/>
                </a:lnTo>
                <a:lnTo>
                  <a:pt x="4373846" y="1092200"/>
                </a:lnTo>
                <a:lnTo>
                  <a:pt x="4390608" y="1130300"/>
                </a:lnTo>
                <a:lnTo>
                  <a:pt x="4406742" y="1168400"/>
                </a:lnTo>
                <a:lnTo>
                  <a:pt x="4422247" y="1206500"/>
                </a:lnTo>
                <a:lnTo>
                  <a:pt x="4437121" y="1244600"/>
                </a:lnTo>
                <a:lnTo>
                  <a:pt x="4451362" y="1282700"/>
                </a:lnTo>
                <a:lnTo>
                  <a:pt x="4464969" y="1320800"/>
                </a:lnTo>
                <a:lnTo>
                  <a:pt x="4477941" y="1358900"/>
                </a:lnTo>
                <a:lnTo>
                  <a:pt x="4490276" y="1397000"/>
                </a:lnTo>
                <a:lnTo>
                  <a:pt x="4501972" y="1435100"/>
                </a:lnTo>
                <a:lnTo>
                  <a:pt x="4513029" y="1473200"/>
                </a:lnTo>
                <a:lnTo>
                  <a:pt x="4523443" y="1511300"/>
                </a:lnTo>
                <a:lnTo>
                  <a:pt x="4533215" y="1549400"/>
                </a:lnTo>
                <a:lnTo>
                  <a:pt x="4542342" y="1587500"/>
                </a:lnTo>
                <a:lnTo>
                  <a:pt x="4550824" y="1625600"/>
                </a:lnTo>
                <a:lnTo>
                  <a:pt x="4558657" y="1676400"/>
                </a:lnTo>
                <a:lnTo>
                  <a:pt x="4565842" y="1714500"/>
                </a:lnTo>
                <a:lnTo>
                  <a:pt x="4572376" y="1752600"/>
                </a:lnTo>
                <a:lnTo>
                  <a:pt x="4578257" y="1790700"/>
                </a:lnTo>
                <a:lnTo>
                  <a:pt x="4583485" y="1841500"/>
                </a:lnTo>
                <a:lnTo>
                  <a:pt x="4588058" y="1879600"/>
                </a:lnTo>
                <a:lnTo>
                  <a:pt x="4591975" y="1917700"/>
                </a:lnTo>
                <a:lnTo>
                  <a:pt x="4595233" y="1968500"/>
                </a:lnTo>
                <a:lnTo>
                  <a:pt x="4597831" y="2006600"/>
                </a:lnTo>
                <a:lnTo>
                  <a:pt x="4599769" y="2057400"/>
                </a:lnTo>
                <a:lnTo>
                  <a:pt x="4601043" y="2095500"/>
                </a:lnTo>
                <a:lnTo>
                  <a:pt x="4601501" y="2133600"/>
                </a:lnTo>
                <a:lnTo>
                  <a:pt x="4601598" y="2184400"/>
                </a:lnTo>
                <a:lnTo>
                  <a:pt x="4600876" y="2235200"/>
                </a:lnTo>
                <a:lnTo>
                  <a:pt x="4599484" y="2273300"/>
                </a:lnTo>
                <a:lnTo>
                  <a:pt x="4597423" y="2324100"/>
                </a:lnTo>
                <a:lnTo>
                  <a:pt x="4594689" y="2362200"/>
                </a:lnTo>
                <a:lnTo>
                  <a:pt x="4591283" y="2413000"/>
                </a:lnTo>
                <a:lnTo>
                  <a:pt x="4587201" y="2463800"/>
                </a:lnTo>
                <a:lnTo>
                  <a:pt x="4582443" y="2501900"/>
                </a:lnTo>
                <a:lnTo>
                  <a:pt x="4577008" y="2552700"/>
                </a:lnTo>
                <a:lnTo>
                  <a:pt x="4570893" y="2603500"/>
                </a:lnTo>
                <a:lnTo>
                  <a:pt x="4564097" y="2641600"/>
                </a:lnTo>
                <a:lnTo>
                  <a:pt x="4556619" y="2692400"/>
                </a:lnTo>
                <a:lnTo>
                  <a:pt x="4548456" y="2743200"/>
                </a:lnTo>
                <a:lnTo>
                  <a:pt x="4539609" y="2794000"/>
                </a:lnTo>
                <a:lnTo>
                  <a:pt x="4530074" y="2844800"/>
                </a:lnTo>
                <a:lnTo>
                  <a:pt x="4519852" y="2882900"/>
                </a:lnTo>
                <a:lnTo>
                  <a:pt x="4508939" y="2933700"/>
                </a:lnTo>
                <a:lnTo>
                  <a:pt x="4497335" y="2984500"/>
                </a:lnTo>
                <a:lnTo>
                  <a:pt x="4485037" y="3035300"/>
                </a:lnTo>
                <a:lnTo>
                  <a:pt x="4472046" y="3086100"/>
                </a:lnTo>
                <a:lnTo>
                  <a:pt x="2232752" y="11290300"/>
                </a:lnTo>
                <a:lnTo>
                  <a:pt x="3973330" y="11290300"/>
                </a:lnTo>
                <a:lnTo>
                  <a:pt x="6240526" y="3314700"/>
                </a:lnTo>
                <a:lnTo>
                  <a:pt x="6255107" y="3263900"/>
                </a:lnTo>
                <a:lnTo>
                  <a:pt x="6269053" y="3213100"/>
                </a:lnTo>
                <a:lnTo>
                  <a:pt x="6282367" y="3162300"/>
                </a:lnTo>
                <a:lnTo>
                  <a:pt x="6295049" y="3111500"/>
                </a:lnTo>
                <a:lnTo>
                  <a:pt x="6307102" y="3060700"/>
                </a:lnTo>
                <a:lnTo>
                  <a:pt x="6318525" y="3009900"/>
                </a:lnTo>
                <a:lnTo>
                  <a:pt x="6329323" y="2959100"/>
                </a:lnTo>
                <a:lnTo>
                  <a:pt x="6339494" y="2908300"/>
                </a:lnTo>
                <a:lnTo>
                  <a:pt x="6349042" y="2857500"/>
                </a:lnTo>
                <a:lnTo>
                  <a:pt x="6357968" y="2806700"/>
                </a:lnTo>
                <a:lnTo>
                  <a:pt x="6366272" y="2755900"/>
                </a:lnTo>
                <a:lnTo>
                  <a:pt x="6373958" y="2705100"/>
                </a:lnTo>
                <a:lnTo>
                  <a:pt x="6381026" y="2667000"/>
                </a:lnTo>
                <a:lnTo>
                  <a:pt x="6387477" y="2616200"/>
                </a:lnTo>
                <a:lnTo>
                  <a:pt x="6393314" y="2565400"/>
                </a:lnTo>
                <a:lnTo>
                  <a:pt x="6398538" y="2514600"/>
                </a:lnTo>
                <a:lnTo>
                  <a:pt x="6403150" y="2476500"/>
                </a:lnTo>
                <a:lnTo>
                  <a:pt x="6407152" y="2425700"/>
                </a:lnTo>
                <a:lnTo>
                  <a:pt x="6410545" y="2374900"/>
                </a:lnTo>
                <a:lnTo>
                  <a:pt x="6413332" y="2336800"/>
                </a:lnTo>
                <a:lnTo>
                  <a:pt x="6415512" y="2286000"/>
                </a:lnTo>
                <a:lnTo>
                  <a:pt x="6417089" y="2235200"/>
                </a:lnTo>
                <a:lnTo>
                  <a:pt x="6418063" y="2197100"/>
                </a:lnTo>
                <a:lnTo>
                  <a:pt x="6418210" y="2108200"/>
                </a:lnTo>
                <a:lnTo>
                  <a:pt x="6417385" y="2057400"/>
                </a:lnTo>
                <a:lnTo>
                  <a:pt x="6415965" y="2019300"/>
                </a:lnTo>
                <a:lnTo>
                  <a:pt x="6413949" y="1968500"/>
                </a:lnTo>
                <a:lnTo>
                  <a:pt x="6411340" y="1930400"/>
                </a:lnTo>
                <a:lnTo>
                  <a:pt x="6408139" y="1892300"/>
                </a:lnTo>
                <a:lnTo>
                  <a:pt x="6404348" y="1841500"/>
                </a:lnTo>
                <a:lnTo>
                  <a:pt x="6399967" y="1803400"/>
                </a:lnTo>
                <a:lnTo>
                  <a:pt x="6395000" y="1765300"/>
                </a:lnTo>
                <a:lnTo>
                  <a:pt x="6389447" y="1727200"/>
                </a:lnTo>
                <a:lnTo>
                  <a:pt x="6383309" y="1676400"/>
                </a:lnTo>
                <a:lnTo>
                  <a:pt x="6376589" y="1638300"/>
                </a:lnTo>
                <a:lnTo>
                  <a:pt x="6369288" y="1600200"/>
                </a:lnTo>
                <a:lnTo>
                  <a:pt x="6361406" y="1562100"/>
                </a:lnTo>
                <a:lnTo>
                  <a:pt x="6352947" y="1524000"/>
                </a:lnTo>
                <a:lnTo>
                  <a:pt x="6343911" y="1485900"/>
                </a:lnTo>
                <a:lnTo>
                  <a:pt x="6334300" y="1447800"/>
                </a:lnTo>
                <a:lnTo>
                  <a:pt x="6324115" y="1409700"/>
                </a:lnTo>
                <a:lnTo>
                  <a:pt x="6313359" y="1371600"/>
                </a:lnTo>
                <a:lnTo>
                  <a:pt x="6302031" y="1333500"/>
                </a:lnTo>
                <a:lnTo>
                  <a:pt x="6290135" y="1295400"/>
                </a:lnTo>
                <a:lnTo>
                  <a:pt x="6277671" y="1257300"/>
                </a:lnTo>
                <a:lnTo>
                  <a:pt x="6264641" y="1219200"/>
                </a:lnTo>
                <a:lnTo>
                  <a:pt x="6251046" y="1181100"/>
                </a:lnTo>
                <a:lnTo>
                  <a:pt x="6236889" y="1143000"/>
                </a:lnTo>
                <a:lnTo>
                  <a:pt x="6222170" y="1117600"/>
                </a:lnTo>
                <a:lnTo>
                  <a:pt x="6206891" y="1079500"/>
                </a:lnTo>
                <a:lnTo>
                  <a:pt x="6191054" y="1041400"/>
                </a:lnTo>
                <a:lnTo>
                  <a:pt x="6174660" y="1003300"/>
                </a:lnTo>
                <a:lnTo>
                  <a:pt x="6157711" y="977900"/>
                </a:lnTo>
                <a:lnTo>
                  <a:pt x="6140207" y="939800"/>
                </a:lnTo>
                <a:lnTo>
                  <a:pt x="6122152" y="914400"/>
                </a:lnTo>
                <a:lnTo>
                  <a:pt x="6103546" y="876300"/>
                </a:lnTo>
                <a:lnTo>
                  <a:pt x="6084390" y="850900"/>
                </a:lnTo>
                <a:lnTo>
                  <a:pt x="6064687" y="812800"/>
                </a:lnTo>
                <a:lnTo>
                  <a:pt x="6044437" y="787400"/>
                </a:lnTo>
                <a:lnTo>
                  <a:pt x="6023643" y="749300"/>
                </a:lnTo>
                <a:lnTo>
                  <a:pt x="6002305" y="723900"/>
                </a:lnTo>
                <a:lnTo>
                  <a:pt x="5980426" y="685800"/>
                </a:lnTo>
                <a:lnTo>
                  <a:pt x="5958007" y="660400"/>
                </a:lnTo>
                <a:lnTo>
                  <a:pt x="5935049" y="635000"/>
                </a:lnTo>
                <a:lnTo>
                  <a:pt x="5911554" y="596900"/>
                </a:lnTo>
                <a:lnTo>
                  <a:pt x="5887523" y="571500"/>
                </a:lnTo>
                <a:lnTo>
                  <a:pt x="5862959" y="546100"/>
                </a:lnTo>
                <a:lnTo>
                  <a:pt x="5837862" y="520700"/>
                </a:lnTo>
                <a:lnTo>
                  <a:pt x="5812233" y="495300"/>
                </a:lnTo>
                <a:lnTo>
                  <a:pt x="5786076" y="457200"/>
                </a:lnTo>
                <a:lnTo>
                  <a:pt x="5732178" y="406400"/>
                </a:lnTo>
                <a:lnTo>
                  <a:pt x="5676181" y="355600"/>
                </a:lnTo>
                <a:lnTo>
                  <a:pt x="5647399" y="330200"/>
                </a:lnTo>
                <a:lnTo>
                  <a:pt x="5618096" y="304800"/>
                </a:lnTo>
                <a:lnTo>
                  <a:pt x="5588274" y="279400"/>
                </a:lnTo>
                <a:lnTo>
                  <a:pt x="5557936" y="266700"/>
                </a:lnTo>
                <a:lnTo>
                  <a:pt x="5527081" y="241300"/>
                </a:lnTo>
                <a:lnTo>
                  <a:pt x="5495712" y="215900"/>
                </a:lnTo>
                <a:lnTo>
                  <a:pt x="5463831" y="190500"/>
                </a:lnTo>
                <a:lnTo>
                  <a:pt x="5431438" y="165100"/>
                </a:lnTo>
                <a:lnTo>
                  <a:pt x="5398535" y="152400"/>
                </a:lnTo>
                <a:lnTo>
                  <a:pt x="5365125" y="127000"/>
                </a:lnTo>
                <a:lnTo>
                  <a:pt x="5331207" y="101600"/>
                </a:lnTo>
                <a:lnTo>
                  <a:pt x="5296785" y="88900"/>
                </a:lnTo>
                <a:lnTo>
                  <a:pt x="5261858" y="63500"/>
                </a:lnTo>
                <a:lnTo>
                  <a:pt x="5226430" y="50800"/>
                </a:lnTo>
                <a:lnTo>
                  <a:pt x="5190501" y="25400"/>
                </a:lnTo>
                <a:lnTo>
                  <a:pt x="5154073" y="12700"/>
                </a:lnTo>
                <a:lnTo>
                  <a:pt x="5133555" y="0"/>
                </a:lnTo>
                <a:close/>
              </a:path>
              <a:path w="9921875" h="11290300">
                <a:moveTo>
                  <a:pt x="8588448" y="0"/>
                </a:moveTo>
                <a:lnTo>
                  <a:pt x="6676515" y="0"/>
                </a:lnTo>
                <a:lnTo>
                  <a:pt x="6694480" y="12700"/>
                </a:lnTo>
                <a:lnTo>
                  <a:pt x="6734742" y="25400"/>
                </a:lnTo>
                <a:lnTo>
                  <a:pt x="6774452" y="50800"/>
                </a:lnTo>
                <a:lnTo>
                  <a:pt x="6813607" y="63500"/>
                </a:lnTo>
                <a:lnTo>
                  <a:pt x="6890247" y="114300"/>
                </a:lnTo>
                <a:lnTo>
                  <a:pt x="6927729" y="127000"/>
                </a:lnTo>
                <a:lnTo>
                  <a:pt x="6964648" y="152400"/>
                </a:lnTo>
                <a:lnTo>
                  <a:pt x="7001003" y="177800"/>
                </a:lnTo>
                <a:lnTo>
                  <a:pt x="7036793" y="203200"/>
                </a:lnTo>
                <a:lnTo>
                  <a:pt x="7072015" y="228600"/>
                </a:lnTo>
                <a:lnTo>
                  <a:pt x="7106668" y="254000"/>
                </a:lnTo>
                <a:lnTo>
                  <a:pt x="7140750" y="266700"/>
                </a:lnTo>
                <a:lnTo>
                  <a:pt x="7174259" y="292100"/>
                </a:lnTo>
                <a:lnTo>
                  <a:pt x="7207192" y="317500"/>
                </a:lnTo>
                <a:lnTo>
                  <a:pt x="7239549" y="342900"/>
                </a:lnTo>
                <a:lnTo>
                  <a:pt x="7271327" y="381000"/>
                </a:lnTo>
                <a:lnTo>
                  <a:pt x="7302524" y="406400"/>
                </a:lnTo>
                <a:lnTo>
                  <a:pt x="7333138" y="431800"/>
                </a:lnTo>
                <a:lnTo>
                  <a:pt x="7363168" y="457200"/>
                </a:lnTo>
                <a:lnTo>
                  <a:pt x="7392612" y="482600"/>
                </a:lnTo>
                <a:lnTo>
                  <a:pt x="7421467" y="508000"/>
                </a:lnTo>
                <a:lnTo>
                  <a:pt x="7449733" y="546100"/>
                </a:lnTo>
                <a:lnTo>
                  <a:pt x="7477406" y="571500"/>
                </a:lnTo>
                <a:lnTo>
                  <a:pt x="7504486" y="596900"/>
                </a:lnTo>
                <a:lnTo>
                  <a:pt x="7530969" y="635000"/>
                </a:lnTo>
                <a:lnTo>
                  <a:pt x="7556855" y="660400"/>
                </a:lnTo>
                <a:lnTo>
                  <a:pt x="7582142" y="685800"/>
                </a:lnTo>
                <a:lnTo>
                  <a:pt x="7606827" y="723900"/>
                </a:lnTo>
                <a:lnTo>
                  <a:pt x="7630909" y="749300"/>
                </a:lnTo>
                <a:lnTo>
                  <a:pt x="7654386" y="787400"/>
                </a:lnTo>
                <a:lnTo>
                  <a:pt x="7677255" y="812800"/>
                </a:lnTo>
                <a:lnTo>
                  <a:pt x="7699516" y="850900"/>
                </a:lnTo>
                <a:lnTo>
                  <a:pt x="7721166" y="876300"/>
                </a:lnTo>
                <a:lnTo>
                  <a:pt x="7742203" y="914400"/>
                </a:lnTo>
                <a:lnTo>
                  <a:pt x="7762625" y="952500"/>
                </a:lnTo>
                <a:lnTo>
                  <a:pt x="7782431" y="977900"/>
                </a:lnTo>
                <a:lnTo>
                  <a:pt x="7801619" y="1016000"/>
                </a:lnTo>
                <a:lnTo>
                  <a:pt x="7820186" y="1054100"/>
                </a:lnTo>
                <a:lnTo>
                  <a:pt x="7838132" y="1079500"/>
                </a:lnTo>
                <a:lnTo>
                  <a:pt x="7855453" y="1117600"/>
                </a:lnTo>
                <a:lnTo>
                  <a:pt x="7872148" y="1155700"/>
                </a:lnTo>
                <a:lnTo>
                  <a:pt x="7888216" y="1193800"/>
                </a:lnTo>
                <a:lnTo>
                  <a:pt x="7903653" y="1231900"/>
                </a:lnTo>
                <a:lnTo>
                  <a:pt x="7918460" y="1270000"/>
                </a:lnTo>
                <a:lnTo>
                  <a:pt x="7932633" y="1308100"/>
                </a:lnTo>
                <a:lnTo>
                  <a:pt x="7946170" y="1346200"/>
                </a:lnTo>
                <a:lnTo>
                  <a:pt x="7959071" y="1384300"/>
                </a:lnTo>
                <a:lnTo>
                  <a:pt x="7971332" y="1422400"/>
                </a:lnTo>
                <a:lnTo>
                  <a:pt x="7982952" y="1460500"/>
                </a:lnTo>
                <a:lnTo>
                  <a:pt x="7993930" y="1498600"/>
                </a:lnTo>
                <a:lnTo>
                  <a:pt x="8004262" y="1536700"/>
                </a:lnTo>
                <a:lnTo>
                  <a:pt x="8013948" y="1574800"/>
                </a:lnTo>
                <a:lnTo>
                  <a:pt x="8022986" y="1612900"/>
                </a:lnTo>
                <a:lnTo>
                  <a:pt x="8031373" y="1651000"/>
                </a:lnTo>
                <a:lnTo>
                  <a:pt x="8039108" y="1689100"/>
                </a:lnTo>
                <a:lnTo>
                  <a:pt x="8046189" y="1727200"/>
                </a:lnTo>
                <a:lnTo>
                  <a:pt x="8052613" y="1778000"/>
                </a:lnTo>
                <a:lnTo>
                  <a:pt x="8058380" y="1816100"/>
                </a:lnTo>
                <a:lnTo>
                  <a:pt x="8063487" y="1854200"/>
                </a:lnTo>
                <a:lnTo>
                  <a:pt x="8067932" y="1892300"/>
                </a:lnTo>
                <a:lnTo>
                  <a:pt x="8071714" y="1943100"/>
                </a:lnTo>
                <a:lnTo>
                  <a:pt x="8074830" y="1981200"/>
                </a:lnTo>
                <a:lnTo>
                  <a:pt x="8077279" y="2032000"/>
                </a:lnTo>
                <a:lnTo>
                  <a:pt x="8079058" y="2070100"/>
                </a:lnTo>
                <a:lnTo>
                  <a:pt x="8080167" y="2108200"/>
                </a:lnTo>
                <a:lnTo>
                  <a:pt x="8080363" y="2197100"/>
                </a:lnTo>
                <a:lnTo>
                  <a:pt x="8079447" y="2247900"/>
                </a:lnTo>
                <a:lnTo>
                  <a:pt x="8077852" y="2286000"/>
                </a:lnTo>
                <a:lnTo>
                  <a:pt x="8075577" y="2336800"/>
                </a:lnTo>
                <a:lnTo>
                  <a:pt x="8072619" y="2374900"/>
                </a:lnTo>
                <a:lnTo>
                  <a:pt x="8068977" y="2425700"/>
                </a:lnTo>
                <a:lnTo>
                  <a:pt x="8064649" y="2463800"/>
                </a:lnTo>
                <a:lnTo>
                  <a:pt x="8059632" y="2514600"/>
                </a:lnTo>
                <a:lnTo>
                  <a:pt x="8053926" y="2565400"/>
                </a:lnTo>
                <a:lnTo>
                  <a:pt x="8047528" y="2603500"/>
                </a:lnTo>
                <a:lnTo>
                  <a:pt x="8040436" y="2654300"/>
                </a:lnTo>
                <a:lnTo>
                  <a:pt x="8032649" y="2705100"/>
                </a:lnTo>
                <a:lnTo>
                  <a:pt x="8024164" y="2743200"/>
                </a:lnTo>
                <a:lnTo>
                  <a:pt x="8014979" y="2794000"/>
                </a:lnTo>
                <a:lnTo>
                  <a:pt x="8005094" y="2844800"/>
                </a:lnTo>
                <a:lnTo>
                  <a:pt x="7994505" y="2895600"/>
                </a:lnTo>
                <a:lnTo>
                  <a:pt x="7983211" y="2933700"/>
                </a:lnTo>
                <a:lnTo>
                  <a:pt x="7971211" y="2984500"/>
                </a:lnTo>
                <a:lnTo>
                  <a:pt x="7958501" y="3035300"/>
                </a:lnTo>
                <a:lnTo>
                  <a:pt x="7945081" y="3086100"/>
                </a:lnTo>
                <a:lnTo>
                  <a:pt x="5685622" y="11290300"/>
                </a:lnTo>
                <a:lnTo>
                  <a:pt x="7427136" y="11290300"/>
                </a:lnTo>
                <a:lnTo>
                  <a:pt x="9756157" y="3314700"/>
                </a:lnTo>
                <a:lnTo>
                  <a:pt x="9770572" y="3263900"/>
                </a:lnTo>
                <a:lnTo>
                  <a:pt x="9784316" y="3213100"/>
                </a:lnTo>
                <a:lnTo>
                  <a:pt x="9797390" y="3162300"/>
                </a:lnTo>
                <a:lnTo>
                  <a:pt x="9809798" y="3111500"/>
                </a:lnTo>
                <a:lnTo>
                  <a:pt x="9821542" y="3073400"/>
                </a:lnTo>
                <a:lnTo>
                  <a:pt x="9832623" y="3022600"/>
                </a:lnTo>
                <a:lnTo>
                  <a:pt x="9843043" y="2971800"/>
                </a:lnTo>
                <a:lnTo>
                  <a:pt x="9852805" y="2921000"/>
                </a:lnTo>
                <a:lnTo>
                  <a:pt x="9861912" y="2870200"/>
                </a:lnTo>
                <a:lnTo>
                  <a:pt x="9870364" y="2819400"/>
                </a:lnTo>
                <a:lnTo>
                  <a:pt x="9878165" y="2768600"/>
                </a:lnTo>
                <a:lnTo>
                  <a:pt x="9885316" y="2730500"/>
                </a:lnTo>
                <a:lnTo>
                  <a:pt x="9891820" y="2679700"/>
                </a:lnTo>
                <a:lnTo>
                  <a:pt x="9897678" y="2628900"/>
                </a:lnTo>
                <a:lnTo>
                  <a:pt x="9902893" y="2578100"/>
                </a:lnTo>
                <a:lnTo>
                  <a:pt x="9907468" y="2540000"/>
                </a:lnTo>
                <a:lnTo>
                  <a:pt x="9911403" y="2489200"/>
                </a:lnTo>
                <a:lnTo>
                  <a:pt x="9914702" y="2438400"/>
                </a:lnTo>
                <a:lnTo>
                  <a:pt x="9917366" y="2400300"/>
                </a:lnTo>
                <a:lnTo>
                  <a:pt x="9919398" y="2349500"/>
                </a:lnTo>
                <a:lnTo>
                  <a:pt x="9920800" y="2311400"/>
                </a:lnTo>
                <a:lnTo>
                  <a:pt x="9921574" y="2260600"/>
                </a:lnTo>
                <a:lnTo>
                  <a:pt x="9921484" y="2197100"/>
                </a:lnTo>
                <a:lnTo>
                  <a:pt x="9921365" y="2184400"/>
                </a:lnTo>
                <a:lnTo>
                  <a:pt x="9921246" y="2171700"/>
                </a:lnTo>
                <a:lnTo>
                  <a:pt x="9920149" y="2133600"/>
                </a:lnTo>
                <a:lnTo>
                  <a:pt x="9918432" y="2082800"/>
                </a:lnTo>
                <a:lnTo>
                  <a:pt x="9916098" y="2044700"/>
                </a:lnTo>
                <a:lnTo>
                  <a:pt x="9913148" y="1993900"/>
                </a:lnTo>
                <a:lnTo>
                  <a:pt x="9909586" y="1955800"/>
                </a:lnTo>
                <a:lnTo>
                  <a:pt x="9905413" y="1917700"/>
                </a:lnTo>
                <a:lnTo>
                  <a:pt x="9900631" y="1866900"/>
                </a:lnTo>
                <a:lnTo>
                  <a:pt x="9895243" y="1828800"/>
                </a:lnTo>
                <a:lnTo>
                  <a:pt x="9889250" y="1790700"/>
                </a:lnTo>
                <a:lnTo>
                  <a:pt x="9882656" y="1739900"/>
                </a:lnTo>
                <a:lnTo>
                  <a:pt x="9875461" y="1701800"/>
                </a:lnTo>
                <a:lnTo>
                  <a:pt x="9867668" y="1663700"/>
                </a:lnTo>
                <a:lnTo>
                  <a:pt x="9859279" y="1625600"/>
                </a:lnTo>
                <a:lnTo>
                  <a:pt x="9850297" y="1587500"/>
                </a:lnTo>
                <a:lnTo>
                  <a:pt x="9840724" y="1536700"/>
                </a:lnTo>
                <a:lnTo>
                  <a:pt x="9830561" y="1498600"/>
                </a:lnTo>
                <a:lnTo>
                  <a:pt x="9819811" y="1460500"/>
                </a:lnTo>
                <a:lnTo>
                  <a:pt x="9808476" y="1422400"/>
                </a:lnTo>
                <a:lnTo>
                  <a:pt x="9796558" y="1384300"/>
                </a:lnTo>
                <a:lnTo>
                  <a:pt x="9784060" y="1346200"/>
                </a:lnTo>
                <a:lnTo>
                  <a:pt x="9770983" y="1308100"/>
                </a:lnTo>
                <a:lnTo>
                  <a:pt x="9757329" y="1270000"/>
                </a:lnTo>
                <a:lnTo>
                  <a:pt x="9743102" y="1231900"/>
                </a:lnTo>
                <a:lnTo>
                  <a:pt x="9728302" y="1206500"/>
                </a:lnTo>
                <a:lnTo>
                  <a:pt x="9712933" y="1168400"/>
                </a:lnTo>
                <a:lnTo>
                  <a:pt x="9696995" y="1130300"/>
                </a:lnTo>
                <a:lnTo>
                  <a:pt x="9680492" y="1092200"/>
                </a:lnTo>
                <a:lnTo>
                  <a:pt x="9663426" y="1054100"/>
                </a:lnTo>
                <a:lnTo>
                  <a:pt x="9645798" y="1028700"/>
                </a:lnTo>
                <a:lnTo>
                  <a:pt x="9627611" y="990600"/>
                </a:lnTo>
                <a:lnTo>
                  <a:pt x="9608868" y="952500"/>
                </a:lnTo>
                <a:lnTo>
                  <a:pt x="9589569" y="927100"/>
                </a:lnTo>
                <a:lnTo>
                  <a:pt x="9569718" y="889000"/>
                </a:lnTo>
                <a:lnTo>
                  <a:pt x="9549316" y="850900"/>
                </a:lnTo>
                <a:lnTo>
                  <a:pt x="9528366" y="825500"/>
                </a:lnTo>
                <a:lnTo>
                  <a:pt x="9506869" y="787400"/>
                </a:lnTo>
                <a:lnTo>
                  <a:pt x="9484829" y="762000"/>
                </a:lnTo>
                <a:lnTo>
                  <a:pt x="9462246" y="723900"/>
                </a:lnTo>
                <a:lnTo>
                  <a:pt x="9439124" y="698500"/>
                </a:lnTo>
                <a:lnTo>
                  <a:pt x="9415464" y="660400"/>
                </a:lnTo>
                <a:lnTo>
                  <a:pt x="9391269" y="635000"/>
                </a:lnTo>
                <a:lnTo>
                  <a:pt x="9366540" y="609600"/>
                </a:lnTo>
                <a:lnTo>
                  <a:pt x="9341280" y="571500"/>
                </a:lnTo>
                <a:lnTo>
                  <a:pt x="9315492" y="546100"/>
                </a:lnTo>
                <a:lnTo>
                  <a:pt x="9289176" y="520700"/>
                </a:lnTo>
                <a:lnTo>
                  <a:pt x="9262336" y="495300"/>
                </a:lnTo>
                <a:lnTo>
                  <a:pt x="9234973" y="457200"/>
                </a:lnTo>
                <a:lnTo>
                  <a:pt x="9178688" y="406400"/>
                </a:lnTo>
                <a:lnTo>
                  <a:pt x="9149771" y="381000"/>
                </a:lnTo>
                <a:lnTo>
                  <a:pt x="9120339" y="355600"/>
                </a:lnTo>
                <a:lnTo>
                  <a:pt x="9090396" y="330200"/>
                </a:lnTo>
                <a:lnTo>
                  <a:pt x="9059943" y="304800"/>
                </a:lnTo>
                <a:lnTo>
                  <a:pt x="9028983" y="279400"/>
                </a:lnTo>
                <a:lnTo>
                  <a:pt x="8997517" y="254000"/>
                </a:lnTo>
                <a:lnTo>
                  <a:pt x="8965548" y="228600"/>
                </a:lnTo>
                <a:lnTo>
                  <a:pt x="8933079" y="203200"/>
                </a:lnTo>
                <a:lnTo>
                  <a:pt x="8900110" y="190500"/>
                </a:lnTo>
                <a:lnTo>
                  <a:pt x="8866644" y="165100"/>
                </a:lnTo>
                <a:lnTo>
                  <a:pt x="8832685" y="139700"/>
                </a:lnTo>
                <a:lnTo>
                  <a:pt x="8798232" y="114300"/>
                </a:lnTo>
                <a:lnTo>
                  <a:pt x="8763290" y="101600"/>
                </a:lnTo>
                <a:lnTo>
                  <a:pt x="8691942" y="50800"/>
                </a:lnTo>
                <a:lnTo>
                  <a:pt x="8655542" y="38100"/>
                </a:lnTo>
                <a:lnTo>
                  <a:pt x="8618660" y="12700"/>
                </a:lnTo>
                <a:lnTo>
                  <a:pt x="8588448" y="0"/>
                </a:lnTo>
                <a:close/>
              </a:path>
            </a:pathLst>
          </a:custGeom>
          <a:solidFill>
            <a:srgbClr val="2C2CFF"/>
          </a:solidFill>
        </p:spPr>
        <p:txBody>
          <a:bodyPr wrap="square" lIns="0" tIns="0" rIns="0" bIns="0" rtlCol="0"/>
          <a:lstStyle/>
          <a:p>
            <a:endParaRPr/>
          </a:p>
        </p:txBody>
      </p:sp>
      <p:sp>
        <p:nvSpPr>
          <p:cNvPr id="5" name="object 5"/>
          <p:cNvSpPr txBox="1"/>
          <p:nvPr/>
        </p:nvSpPr>
        <p:spPr>
          <a:xfrm>
            <a:off x="11137629" y="2296806"/>
            <a:ext cx="5770245" cy="2058769"/>
          </a:xfrm>
          <a:prstGeom prst="rect">
            <a:avLst/>
          </a:prstGeom>
        </p:spPr>
        <p:txBody>
          <a:bodyPr vert="horz" wrap="square" lIns="0" tIns="11430" rIns="0" bIns="0" rtlCol="0">
            <a:spAutoFit/>
          </a:bodyPr>
          <a:lstStyle/>
          <a:p>
            <a:pPr marL="12700" marR="5080">
              <a:lnSpc>
                <a:spcPct val="118500"/>
              </a:lnSpc>
              <a:spcBef>
                <a:spcPts val="90"/>
              </a:spcBef>
            </a:pPr>
            <a:r>
              <a:rPr sz="2850" dirty="0">
                <a:solidFill>
                  <a:srgbClr val="FFFFFF"/>
                </a:solidFill>
                <a:latin typeface="Bagoss Standard"/>
                <a:cs typeface="Bagoss Standard"/>
              </a:rPr>
              <a:t>Over</a:t>
            </a:r>
            <a:r>
              <a:rPr sz="2850" spc="-85" dirty="0">
                <a:solidFill>
                  <a:srgbClr val="FFFFFF"/>
                </a:solidFill>
                <a:latin typeface="Bagoss Standard"/>
                <a:cs typeface="Bagoss Standard"/>
              </a:rPr>
              <a:t> </a:t>
            </a:r>
            <a:r>
              <a:rPr sz="2850" dirty="0">
                <a:solidFill>
                  <a:srgbClr val="FFFFFF"/>
                </a:solidFill>
                <a:latin typeface="Bagoss Standard"/>
                <a:cs typeface="Bagoss Standard"/>
              </a:rPr>
              <a:t>Koninklijke</a:t>
            </a:r>
            <a:r>
              <a:rPr sz="2850" spc="-20" dirty="0">
                <a:solidFill>
                  <a:srgbClr val="FFFFFF"/>
                </a:solidFill>
                <a:latin typeface="Bagoss Standard"/>
                <a:cs typeface="Bagoss Standard"/>
              </a:rPr>
              <a:t> </a:t>
            </a:r>
            <a:r>
              <a:rPr sz="2850" dirty="0">
                <a:solidFill>
                  <a:srgbClr val="FFFFFF"/>
                </a:solidFill>
                <a:latin typeface="Bagoss Standard"/>
                <a:cs typeface="Bagoss Standard"/>
              </a:rPr>
              <a:t>Horeca</a:t>
            </a:r>
            <a:r>
              <a:rPr sz="2850" spc="-15" dirty="0">
                <a:solidFill>
                  <a:srgbClr val="FFFFFF"/>
                </a:solidFill>
                <a:latin typeface="Bagoss Standard"/>
                <a:cs typeface="Bagoss Standard"/>
              </a:rPr>
              <a:t> </a:t>
            </a:r>
            <a:r>
              <a:rPr sz="2850" spc="-10" dirty="0">
                <a:solidFill>
                  <a:srgbClr val="FFFFFF"/>
                </a:solidFill>
                <a:latin typeface="Bagoss Standard"/>
                <a:cs typeface="Bagoss Standard"/>
              </a:rPr>
              <a:t>Nederland </a:t>
            </a:r>
            <a:r>
              <a:rPr sz="2850" dirty="0">
                <a:solidFill>
                  <a:srgbClr val="FFFFFF"/>
                </a:solidFill>
                <a:latin typeface="Bagoss Standard"/>
                <a:cs typeface="Bagoss Standard"/>
              </a:rPr>
              <a:t>H</a:t>
            </a:r>
            <a:r>
              <a:rPr lang="nl-NL" sz="2850" dirty="0">
                <a:solidFill>
                  <a:srgbClr val="FFFFFF"/>
                </a:solidFill>
                <a:latin typeface="Bagoss Standard"/>
                <a:cs typeface="Bagoss Standard"/>
              </a:rPr>
              <a:t>et speelveld van de horeca</a:t>
            </a:r>
            <a:endParaRPr sz="2850" dirty="0">
              <a:latin typeface="Bagoss Standard"/>
              <a:cs typeface="Bagoss Standard"/>
            </a:endParaRPr>
          </a:p>
          <a:p>
            <a:pPr marL="12700" marR="1093470">
              <a:lnSpc>
                <a:spcPct val="118500"/>
              </a:lnSpc>
            </a:pPr>
            <a:r>
              <a:rPr lang="nl-NL" sz="2850" spc="-10" dirty="0">
                <a:solidFill>
                  <a:srgbClr val="FFFFFF"/>
                </a:solidFill>
                <a:latin typeface="Bagoss Standard"/>
                <a:cs typeface="Bagoss Standard"/>
              </a:rPr>
              <a:t>Trends &amp; Ontwikkelingen </a:t>
            </a:r>
            <a:r>
              <a:rPr sz="2850" spc="-10" dirty="0">
                <a:solidFill>
                  <a:srgbClr val="FFFFFF"/>
                </a:solidFill>
                <a:latin typeface="Bagoss Standard"/>
                <a:cs typeface="Bagoss Standard"/>
              </a:rPr>
              <a:t> </a:t>
            </a:r>
            <a:br>
              <a:rPr lang="nl-NL" sz="2850" spc="-10" dirty="0">
                <a:solidFill>
                  <a:srgbClr val="FFFFFF"/>
                </a:solidFill>
                <a:latin typeface="Bagoss Standard"/>
                <a:cs typeface="Bagoss Standard"/>
              </a:rPr>
            </a:br>
            <a:r>
              <a:rPr lang="nl-NL" sz="2850" spc="-10" dirty="0">
                <a:solidFill>
                  <a:srgbClr val="FFFFFF"/>
                </a:solidFill>
                <a:latin typeface="Bagoss Standard"/>
                <a:cs typeface="Bagoss Standard"/>
              </a:rPr>
              <a:t>Lokale standpunten</a:t>
            </a:r>
          </a:p>
        </p:txBody>
      </p:sp>
      <p:sp>
        <p:nvSpPr>
          <p:cNvPr id="6" name="object 6"/>
          <p:cNvSpPr txBox="1"/>
          <p:nvPr/>
        </p:nvSpPr>
        <p:spPr>
          <a:xfrm>
            <a:off x="18357850" y="2296806"/>
            <a:ext cx="761999" cy="3109184"/>
          </a:xfrm>
          <a:prstGeom prst="rect">
            <a:avLst/>
          </a:prstGeom>
        </p:spPr>
        <p:txBody>
          <a:bodyPr vert="horz" wrap="square" lIns="0" tIns="92075" rIns="0" bIns="0" rtlCol="0">
            <a:spAutoFit/>
          </a:bodyPr>
          <a:lstStyle/>
          <a:p>
            <a:pPr marL="157480" algn="l">
              <a:lnSpc>
                <a:spcPct val="100000"/>
              </a:lnSpc>
              <a:spcBef>
                <a:spcPts val="725"/>
              </a:spcBef>
            </a:pPr>
            <a:r>
              <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  </a:t>
            </a:r>
            <a:r>
              <a:rPr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3</a:t>
            </a:r>
            <a:endParaRPr sz="2850" dirty="0">
              <a:latin typeface="Bagoss Standard" panose="020B0504060102020204" pitchFamily="34" charset="0"/>
              <a:ea typeface="Bagoss Standard" panose="020B0504060102020204" pitchFamily="34" charset="0"/>
              <a:cs typeface="Bagoss Standard" panose="020B0504060102020204" pitchFamily="34" charset="0"/>
            </a:endParaRPr>
          </a:p>
          <a:p>
            <a:pPr marL="152400" algn="l">
              <a:lnSpc>
                <a:spcPct val="100000"/>
              </a:lnSpc>
              <a:spcBef>
                <a:spcPts val="630"/>
              </a:spcBef>
            </a:pPr>
            <a:r>
              <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  </a:t>
            </a:r>
            <a:r>
              <a:rPr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4</a:t>
            </a:r>
            <a:endParaRPr sz="2850" dirty="0">
              <a:latin typeface="Bagoss Standard" panose="020B0504060102020204" pitchFamily="34" charset="0"/>
              <a:ea typeface="Bagoss Standard" panose="020B0504060102020204" pitchFamily="34" charset="0"/>
              <a:cs typeface="Bagoss Standard" panose="020B0504060102020204" pitchFamily="34" charset="0"/>
            </a:endParaRPr>
          </a:p>
          <a:p>
            <a:pPr marL="186055" algn="l">
              <a:lnSpc>
                <a:spcPct val="100000"/>
              </a:lnSpc>
              <a:spcBef>
                <a:spcPts val="635"/>
              </a:spcBef>
            </a:pPr>
            <a:r>
              <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  5</a:t>
            </a:r>
            <a:endParaRPr lang="nl-NL" sz="2850" dirty="0">
              <a:latin typeface="Bagoss Standard" panose="020B0504060102020204" pitchFamily="34" charset="0"/>
              <a:ea typeface="Bagoss Standard" panose="020B0504060102020204" pitchFamily="34" charset="0"/>
              <a:cs typeface="Bagoss Standard" panose="020B0504060102020204" pitchFamily="34" charset="0"/>
            </a:endParaRPr>
          </a:p>
          <a:p>
            <a:pPr marL="186055" algn="l">
              <a:lnSpc>
                <a:spcPct val="100000"/>
              </a:lnSpc>
              <a:spcBef>
                <a:spcPts val="635"/>
              </a:spcBef>
            </a:pPr>
            <a:r>
              <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15</a:t>
            </a:r>
            <a:endParaRPr sz="2850" dirty="0">
              <a:latin typeface="Bagoss Standard" panose="020B0504060102020204" pitchFamily="34" charset="0"/>
              <a:ea typeface="Bagoss Standard" panose="020B0504060102020204" pitchFamily="34" charset="0"/>
              <a:cs typeface="Bagoss Standard" panose="020B0504060102020204" pitchFamily="34" charset="0"/>
            </a:endParaRPr>
          </a:p>
          <a:p>
            <a:pPr marL="149860" algn="l">
              <a:lnSpc>
                <a:spcPct val="100000"/>
              </a:lnSpc>
              <a:spcBef>
                <a:spcPts val="630"/>
              </a:spcBef>
            </a:pPr>
            <a:endPar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endParaRPr>
          </a:p>
          <a:p>
            <a:pPr marL="149860" algn="l">
              <a:lnSpc>
                <a:spcPct val="100000"/>
              </a:lnSpc>
              <a:spcBef>
                <a:spcPts val="630"/>
              </a:spcBef>
            </a:pPr>
            <a:endPar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04C3F-5660-2E7D-C8BA-707243FF86D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5464E74-6C1A-7482-470C-FB516984DB3C}"/>
              </a:ext>
            </a:extLst>
          </p:cNvPr>
          <p:cNvSpPr/>
          <p:nvPr/>
        </p:nvSpPr>
        <p:spPr>
          <a:xfrm>
            <a:off x="0" y="18255"/>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30369"/>
          </a:solidFill>
        </p:spPr>
        <p:txBody>
          <a:bodyPr wrap="square" lIns="0" tIns="0" rIns="0" bIns="0" rtlCol="0"/>
          <a:lstStyle/>
          <a:p>
            <a:endParaRPr/>
          </a:p>
        </p:txBody>
      </p:sp>
      <p:sp>
        <p:nvSpPr>
          <p:cNvPr id="3" name="object 3">
            <a:extLst>
              <a:ext uri="{FF2B5EF4-FFF2-40B4-BE49-F238E27FC236}">
                <a16:creationId xmlns:a16="http://schemas.microsoft.com/office/drawing/2014/main" id="{136FE585-D1D3-99FB-50FB-E4482123631C}"/>
              </a:ext>
            </a:extLst>
          </p:cNvPr>
          <p:cNvSpPr txBox="1">
            <a:spLocks noGrp="1"/>
          </p:cNvSpPr>
          <p:nvPr>
            <p:ph type="title"/>
          </p:nvPr>
        </p:nvSpPr>
        <p:spPr>
          <a:xfrm>
            <a:off x="11137629" y="710224"/>
            <a:ext cx="3179445" cy="1344930"/>
          </a:xfrm>
          <a:prstGeom prst="rect">
            <a:avLst/>
          </a:prstGeom>
        </p:spPr>
        <p:txBody>
          <a:bodyPr vert="horz" wrap="square" lIns="0" tIns="13335" rIns="0" bIns="0" rtlCol="0">
            <a:spAutoFit/>
          </a:bodyPr>
          <a:lstStyle/>
          <a:p>
            <a:pPr marL="12700">
              <a:lnSpc>
                <a:spcPct val="100000"/>
              </a:lnSpc>
              <a:spcBef>
                <a:spcPts val="105"/>
              </a:spcBef>
            </a:pPr>
            <a:endParaRPr spc="-10" dirty="0">
              <a:solidFill>
                <a:srgbClr val="FFFFFF"/>
              </a:solidFill>
            </a:endParaRPr>
          </a:p>
        </p:txBody>
      </p:sp>
      <p:sp>
        <p:nvSpPr>
          <p:cNvPr id="4" name="object 4">
            <a:extLst>
              <a:ext uri="{FF2B5EF4-FFF2-40B4-BE49-F238E27FC236}">
                <a16:creationId xmlns:a16="http://schemas.microsoft.com/office/drawing/2014/main" id="{A57B5515-FA2E-3209-29AF-51BCCB0EC8C3}"/>
              </a:ext>
            </a:extLst>
          </p:cNvPr>
          <p:cNvSpPr/>
          <p:nvPr/>
        </p:nvSpPr>
        <p:spPr>
          <a:xfrm>
            <a:off x="0" y="18255"/>
            <a:ext cx="9921875" cy="11290300"/>
          </a:xfrm>
          <a:custGeom>
            <a:avLst/>
            <a:gdLst/>
            <a:ahLst/>
            <a:cxnLst/>
            <a:rect l="l" t="t" r="r" b="b"/>
            <a:pathLst>
              <a:path w="9921875" h="11290300">
                <a:moveTo>
                  <a:pt x="1829425" y="0"/>
                </a:moveTo>
                <a:lnTo>
                  <a:pt x="227921" y="0"/>
                </a:lnTo>
                <a:lnTo>
                  <a:pt x="254769" y="12700"/>
                </a:lnTo>
                <a:lnTo>
                  <a:pt x="290128" y="50800"/>
                </a:lnTo>
                <a:lnTo>
                  <a:pt x="324903" y="76200"/>
                </a:lnTo>
                <a:lnTo>
                  <a:pt x="359090" y="101600"/>
                </a:lnTo>
                <a:lnTo>
                  <a:pt x="392686" y="127000"/>
                </a:lnTo>
                <a:lnTo>
                  <a:pt x="425689" y="152400"/>
                </a:lnTo>
                <a:lnTo>
                  <a:pt x="458096" y="190500"/>
                </a:lnTo>
                <a:lnTo>
                  <a:pt x="489902" y="215900"/>
                </a:lnTo>
                <a:lnTo>
                  <a:pt x="521107" y="254000"/>
                </a:lnTo>
                <a:lnTo>
                  <a:pt x="551705" y="279400"/>
                </a:lnTo>
                <a:lnTo>
                  <a:pt x="581695" y="317500"/>
                </a:lnTo>
                <a:lnTo>
                  <a:pt x="611074" y="342900"/>
                </a:lnTo>
                <a:lnTo>
                  <a:pt x="639837" y="381000"/>
                </a:lnTo>
                <a:lnTo>
                  <a:pt x="667983" y="406400"/>
                </a:lnTo>
                <a:lnTo>
                  <a:pt x="695508" y="444500"/>
                </a:lnTo>
                <a:lnTo>
                  <a:pt x="722410" y="482600"/>
                </a:lnTo>
                <a:lnTo>
                  <a:pt x="748685" y="520700"/>
                </a:lnTo>
                <a:lnTo>
                  <a:pt x="774330" y="546100"/>
                </a:lnTo>
                <a:lnTo>
                  <a:pt x="799343" y="584200"/>
                </a:lnTo>
                <a:lnTo>
                  <a:pt x="823719" y="622300"/>
                </a:lnTo>
                <a:lnTo>
                  <a:pt x="847457" y="660400"/>
                </a:lnTo>
                <a:lnTo>
                  <a:pt x="870553" y="698500"/>
                </a:lnTo>
                <a:lnTo>
                  <a:pt x="893004" y="736600"/>
                </a:lnTo>
                <a:lnTo>
                  <a:pt x="914808" y="774700"/>
                </a:lnTo>
                <a:lnTo>
                  <a:pt x="935961" y="812800"/>
                </a:lnTo>
                <a:lnTo>
                  <a:pt x="956459" y="850900"/>
                </a:lnTo>
                <a:lnTo>
                  <a:pt x="976301" y="889000"/>
                </a:lnTo>
                <a:lnTo>
                  <a:pt x="995483" y="939800"/>
                </a:lnTo>
                <a:lnTo>
                  <a:pt x="1014002" y="977900"/>
                </a:lnTo>
                <a:lnTo>
                  <a:pt x="1031856" y="1016000"/>
                </a:lnTo>
                <a:lnTo>
                  <a:pt x="1049040" y="1054100"/>
                </a:lnTo>
                <a:lnTo>
                  <a:pt x="1065552" y="1104900"/>
                </a:lnTo>
                <a:lnTo>
                  <a:pt x="1081390" y="1143000"/>
                </a:lnTo>
                <a:lnTo>
                  <a:pt x="1096549" y="1181100"/>
                </a:lnTo>
                <a:lnTo>
                  <a:pt x="1111028" y="1231900"/>
                </a:lnTo>
                <a:lnTo>
                  <a:pt x="1124822" y="1270000"/>
                </a:lnTo>
                <a:lnTo>
                  <a:pt x="1137930" y="1308100"/>
                </a:lnTo>
                <a:lnTo>
                  <a:pt x="1150347" y="1358900"/>
                </a:lnTo>
                <a:lnTo>
                  <a:pt x="1162072" y="1397000"/>
                </a:lnTo>
                <a:lnTo>
                  <a:pt x="1173100" y="1447800"/>
                </a:lnTo>
                <a:lnTo>
                  <a:pt x="1183429" y="1498600"/>
                </a:lnTo>
                <a:lnTo>
                  <a:pt x="1193056" y="1536700"/>
                </a:lnTo>
                <a:lnTo>
                  <a:pt x="1201979" y="1587500"/>
                </a:lnTo>
                <a:lnTo>
                  <a:pt x="1210193" y="1625600"/>
                </a:lnTo>
                <a:lnTo>
                  <a:pt x="1217695" y="1676400"/>
                </a:lnTo>
                <a:lnTo>
                  <a:pt x="1224484" y="1727200"/>
                </a:lnTo>
                <a:lnTo>
                  <a:pt x="1230556" y="1778000"/>
                </a:lnTo>
                <a:lnTo>
                  <a:pt x="1235907" y="1816100"/>
                </a:lnTo>
                <a:lnTo>
                  <a:pt x="1240535" y="1866900"/>
                </a:lnTo>
                <a:lnTo>
                  <a:pt x="1244437" y="1917700"/>
                </a:lnTo>
                <a:lnTo>
                  <a:pt x="1247610" y="1968500"/>
                </a:lnTo>
                <a:lnTo>
                  <a:pt x="1250051" y="2006600"/>
                </a:lnTo>
                <a:lnTo>
                  <a:pt x="1251756" y="2057400"/>
                </a:lnTo>
                <a:lnTo>
                  <a:pt x="1252723" y="2108200"/>
                </a:lnTo>
                <a:lnTo>
                  <a:pt x="1252836" y="2133600"/>
                </a:lnTo>
                <a:lnTo>
                  <a:pt x="1252949" y="2159000"/>
                </a:lnTo>
                <a:lnTo>
                  <a:pt x="1252430" y="2209800"/>
                </a:lnTo>
                <a:lnTo>
                  <a:pt x="1251164" y="2260600"/>
                </a:lnTo>
                <a:lnTo>
                  <a:pt x="1249148" y="2311400"/>
                </a:lnTo>
                <a:lnTo>
                  <a:pt x="1246379" y="2362200"/>
                </a:lnTo>
                <a:lnTo>
                  <a:pt x="1242853" y="2413000"/>
                </a:lnTo>
                <a:lnTo>
                  <a:pt x="1238568" y="2463800"/>
                </a:lnTo>
                <a:lnTo>
                  <a:pt x="1233520" y="2514600"/>
                </a:lnTo>
                <a:lnTo>
                  <a:pt x="1227707" y="2565400"/>
                </a:lnTo>
                <a:lnTo>
                  <a:pt x="1221126" y="2616200"/>
                </a:lnTo>
                <a:lnTo>
                  <a:pt x="1213773" y="2667000"/>
                </a:lnTo>
                <a:lnTo>
                  <a:pt x="1205646" y="2717800"/>
                </a:lnTo>
                <a:lnTo>
                  <a:pt x="1196741" y="2768600"/>
                </a:lnTo>
                <a:lnTo>
                  <a:pt x="1187056" y="2819400"/>
                </a:lnTo>
                <a:lnTo>
                  <a:pt x="1176587" y="2870200"/>
                </a:lnTo>
                <a:lnTo>
                  <a:pt x="1165332" y="2933700"/>
                </a:lnTo>
                <a:lnTo>
                  <a:pt x="1153287" y="2984500"/>
                </a:lnTo>
                <a:lnTo>
                  <a:pt x="1140450" y="3035300"/>
                </a:lnTo>
                <a:lnTo>
                  <a:pt x="1126818" y="3086100"/>
                </a:lnTo>
                <a:lnTo>
                  <a:pt x="0" y="7366000"/>
                </a:lnTo>
                <a:lnTo>
                  <a:pt x="0" y="11290300"/>
                </a:lnTo>
                <a:lnTo>
                  <a:pt x="877114" y="11290300"/>
                </a:lnTo>
                <a:lnTo>
                  <a:pt x="700653" y="10629900"/>
                </a:lnTo>
                <a:lnTo>
                  <a:pt x="2767438" y="3314700"/>
                </a:lnTo>
                <a:lnTo>
                  <a:pt x="2782637" y="3263900"/>
                </a:lnTo>
                <a:lnTo>
                  <a:pt x="2797242" y="3213100"/>
                </a:lnTo>
                <a:lnTo>
                  <a:pt x="2811254" y="3162300"/>
                </a:lnTo>
                <a:lnTo>
                  <a:pt x="2824674" y="3111500"/>
                </a:lnTo>
                <a:lnTo>
                  <a:pt x="2837501" y="3048000"/>
                </a:lnTo>
                <a:lnTo>
                  <a:pt x="2849738" y="2997200"/>
                </a:lnTo>
                <a:lnTo>
                  <a:pt x="2861384" y="2946400"/>
                </a:lnTo>
                <a:lnTo>
                  <a:pt x="2872440" y="2895600"/>
                </a:lnTo>
                <a:lnTo>
                  <a:pt x="2882906" y="2844800"/>
                </a:lnTo>
                <a:lnTo>
                  <a:pt x="2892784" y="2794000"/>
                </a:lnTo>
                <a:lnTo>
                  <a:pt x="2902073" y="2743200"/>
                </a:lnTo>
                <a:lnTo>
                  <a:pt x="2910775" y="2692400"/>
                </a:lnTo>
                <a:lnTo>
                  <a:pt x="2918890" y="2641600"/>
                </a:lnTo>
                <a:lnTo>
                  <a:pt x="2926419" y="2603500"/>
                </a:lnTo>
                <a:lnTo>
                  <a:pt x="2933362" y="2552700"/>
                </a:lnTo>
                <a:lnTo>
                  <a:pt x="2939719" y="2501900"/>
                </a:lnTo>
                <a:lnTo>
                  <a:pt x="2945493" y="2451100"/>
                </a:lnTo>
                <a:lnTo>
                  <a:pt x="2950682" y="2400300"/>
                </a:lnTo>
                <a:lnTo>
                  <a:pt x="2955288" y="2362200"/>
                </a:lnTo>
                <a:lnTo>
                  <a:pt x="2959311" y="2311400"/>
                </a:lnTo>
                <a:lnTo>
                  <a:pt x="2962752" y="2260600"/>
                </a:lnTo>
                <a:lnTo>
                  <a:pt x="2965612" y="2222500"/>
                </a:lnTo>
                <a:lnTo>
                  <a:pt x="2967891" y="2171700"/>
                </a:lnTo>
                <a:lnTo>
                  <a:pt x="2969589" y="2120900"/>
                </a:lnTo>
                <a:lnTo>
                  <a:pt x="2970708" y="2082800"/>
                </a:lnTo>
                <a:lnTo>
                  <a:pt x="2971248" y="2032000"/>
                </a:lnTo>
                <a:lnTo>
                  <a:pt x="2971210" y="1993900"/>
                </a:lnTo>
                <a:lnTo>
                  <a:pt x="2970594" y="1943100"/>
                </a:lnTo>
                <a:lnTo>
                  <a:pt x="2969400" y="1905000"/>
                </a:lnTo>
                <a:lnTo>
                  <a:pt x="2965284" y="1816100"/>
                </a:lnTo>
                <a:lnTo>
                  <a:pt x="2962363" y="1778000"/>
                </a:lnTo>
                <a:lnTo>
                  <a:pt x="2958867" y="1739900"/>
                </a:lnTo>
                <a:lnTo>
                  <a:pt x="2954797" y="1689100"/>
                </a:lnTo>
                <a:lnTo>
                  <a:pt x="2950153" y="1651000"/>
                </a:lnTo>
                <a:lnTo>
                  <a:pt x="2944937" y="1612900"/>
                </a:lnTo>
                <a:lnTo>
                  <a:pt x="2939148" y="1574800"/>
                </a:lnTo>
                <a:lnTo>
                  <a:pt x="2932787" y="1524000"/>
                </a:lnTo>
                <a:lnTo>
                  <a:pt x="2925856" y="1485900"/>
                </a:lnTo>
                <a:lnTo>
                  <a:pt x="2918354" y="1447800"/>
                </a:lnTo>
                <a:lnTo>
                  <a:pt x="2910282" y="1409700"/>
                </a:lnTo>
                <a:lnTo>
                  <a:pt x="2901640" y="1371600"/>
                </a:lnTo>
                <a:lnTo>
                  <a:pt x="2892431" y="1333500"/>
                </a:lnTo>
                <a:lnTo>
                  <a:pt x="2882653" y="1295400"/>
                </a:lnTo>
                <a:lnTo>
                  <a:pt x="2872308" y="1257300"/>
                </a:lnTo>
                <a:lnTo>
                  <a:pt x="2861396" y="1219200"/>
                </a:lnTo>
                <a:lnTo>
                  <a:pt x="2849917" y="1193800"/>
                </a:lnTo>
                <a:lnTo>
                  <a:pt x="2837874" y="1155700"/>
                </a:lnTo>
                <a:lnTo>
                  <a:pt x="2825265" y="1117600"/>
                </a:lnTo>
                <a:lnTo>
                  <a:pt x="2812092" y="1079500"/>
                </a:lnTo>
                <a:lnTo>
                  <a:pt x="2798355" y="1041400"/>
                </a:lnTo>
                <a:lnTo>
                  <a:pt x="2784055" y="1016000"/>
                </a:lnTo>
                <a:lnTo>
                  <a:pt x="2769193" y="977900"/>
                </a:lnTo>
                <a:lnTo>
                  <a:pt x="2753768" y="939800"/>
                </a:lnTo>
                <a:lnTo>
                  <a:pt x="2737783" y="914400"/>
                </a:lnTo>
                <a:lnTo>
                  <a:pt x="2721236" y="876300"/>
                </a:lnTo>
                <a:lnTo>
                  <a:pt x="2704130" y="850900"/>
                </a:lnTo>
                <a:lnTo>
                  <a:pt x="2686464" y="812800"/>
                </a:lnTo>
                <a:lnTo>
                  <a:pt x="2668240" y="787400"/>
                </a:lnTo>
                <a:lnTo>
                  <a:pt x="2649457" y="749300"/>
                </a:lnTo>
                <a:lnTo>
                  <a:pt x="2630116" y="723900"/>
                </a:lnTo>
                <a:lnTo>
                  <a:pt x="2610219" y="685800"/>
                </a:lnTo>
                <a:lnTo>
                  <a:pt x="2589765" y="660400"/>
                </a:lnTo>
                <a:lnTo>
                  <a:pt x="2568755" y="635000"/>
                </a:lnTo>
                <a:lnTo>
                  <a:pt x="2547190" y="596900"/>
                </a:lnTo>
                <a:lnTo>
                  <a:pt x="2525071" y="571500"/>
                </a:lnTo>
                <a:lnTo>
                  <a:pt x="2502397" y="546100"/>
                </a:lnTo>
                <a:lnTo>
                  <a:pt x="2479171" y="520700"/>
                </a:lnTo>
                <a:lnTo>
                  <a:pt x="2455391" y="482600"/>
                </a:lnTo>
                <a:lnTo>
                  <a:pt x="2406177" y="431800"/>
                </a:lnTo>
                <a:lnTo>
                  <a:pt x="2354758" y="381000"/>
                </a:lnTo>
                <a:lnTo>
                  <a:pt x="2301142" y="330200"/>
                </a:lnTo>
                <a:lnTo>
                  <a:pt x="2245331" y="279400"/>
                </a:lnTo>
                <a:lnTo>
                  <a:pt x="2216604" y="254000"/>
                </a:lnTo>
                <a:lnTo>
                  <a:pt x="2187331" y="241300"/>
                </a:lnTo>
                <a:lnTo>
                  <a:pt x="2157512" y="215900"/>
                </a:lnTo>
                <a:lnTo>
                  <a:pt x="2127148" y="190500"/>
                </a:lnTo>
                <a:lnTo>
                  <a:pt x="2096238" y="165100"/>
                </a:lnTo>
                <a:lnTo>
                  <a:pt x="2064785" y="139700"/>
                </a:lnTo>
                <a:lnTo>
                  <a:pt x="2032788" y="127000"/>
                </a:lnTo>
                <a:lnTo>
                  <a:pt x="2000248" y="101600"/>
                </a:lnTo>
                <a:lnTo>
                  <a:pt x="1967166" y="88900"/>
                </a:lnTo>
                <a:lnTo>
                  <a:pt x="1933542" y="63500"/>
                </a:lnTo>
                <a:lnTo>
                  <a:pt x="1899377" y="38100"/>
                </a:lnTo>
                <a:lnTo>
                  <a:pt x="1864671" y="25400"/>
                </a:lnTo>
                <a:lnTo>
                  <a:pt x="1829425" y="0"/>
                </a:lnTo>
                <a:close/>
              </a:path>
              <a:path w="9921875" h="11290300">
                <a:moveTo>
                  <a:pt x="5133555" y="0"/>
                </a:moveTo>
                <a:lnTo>
                  <a:pt x="3224741" y="0"/>
                </a:lnTo>
                <a:lnTo>
                  <a:pt x="3246488" y="12700"/>
                </a:lnTo>
                <a:lnTo>
                  <a:pt x="3286559" y="25400"/>
                </a:lnTo>
                <a:lnTo>
                  <a:pt x="3364991" y="76200"/>
                </a:lnTo>
                <a:lnTo>
                  <a:pt x="3403350" y="88900"/>
                </a:lnTo>
                <a:lnTo>
                  <a:pt x="3441136" y="114300"/>
                </a:lnTo>
                <a:lnTo>
                  <a:pt x="3478346" y="139700"/>
                </a:lnTo>
                <a:lnTo>
                  <a:pt x="3514981" y="152400"/>
                </a:lnTo>
                <a:lnTo>
                  <a:pt x="3551037" y="177800"/>
                </a:lnTo>
                <a:lnTo>
                  <a:pt x="3586514" y="203200"/>
                </a:lnTo>
                <a:lnTo>
                  <a:pt x="3621409" y="228600"/>
                </a:lnTo>
                <a:lnTo>
                  <a:pt x="3655722" y="254000"/>
                </a:lnTo>
                <a:lnTo>
                  <a:pt x="3689452" y="279400"/>
                </a:lnTo>
                <a:lnTo>
                  <a:pt x="3722595" y="304800"/>
                </a:lnTo>
                <a:lnTo>
                  <a:pt x="3755152" y="330200"/>
                </a:lnTo>
                <a:lnTo>
                  <a:pt x="3787120" y="355600"/>
                </a:lnTo>
                <a:lnTo>
                  <a:pt x="3818498" y="381000"/>
                </a:lnTo>
                <a:lnTo>
                  <a:pt x="3849284" y="406400"/>
                </a:lnTo>
                <a:lnTo>
                  <a:pt x="3879477" y="431800"/>
                </a:lnTo>
                <a:lnTo>
                  <a:pt x="3909076" y="457200"/>
                </a:lnTo>
                <a:lnTo>
                  <a:pt x="3938078" y="495300"/>
                </a:lnTo>
                <a:lnTo>
                  <a:pt x="3966483" y="520700"/>
                </a:lnTo>
                <a:lnTo>
                  <a:pt x="3994289" y="546100"/>
                </a:lnTo>
                <a:lnTo>
                  <a:pt x="4021494" y="571500"/>
                </a:lnTo>
                <a:lnTo>
                  <a:pt x="4048096" y="609600"/>
                </a:lnTo>
                <a:lnTo>
                  <a:pt x="4074095" y="635000"/>
                </a:lnTo>
                <a:lnTo>
                  <a:pt x="4099489" y="660400"/>
                </a:lnTo>
                <a:lnTo>
                  <a:pt x="4124276" y="698500"/>
                </a:lnTo>
                <a:lnTo>
                  <a:pt x="4148455" y="723900"/>
                </a:lnTo>
                <a:lnTo>
                  <a:pt x="4172024" y="762000"/>
                </a:lnTo>
                <a:lnTo>
                  <a:pt x="4194982" y="787400"/>
                </a:lnTo>
                <a:lnTo>
                  <a:pt x="4217327" y="825500"/>
                </a:lnTo>
                <a:lnTo>
                  <a:pt x="4239058" y="863600"/>
                </a:lnTo>
                <a:lnTo>
                  <a:pt x="4260173" y="889000"/>
                </a:lnTo>
                <a:lnTo>
                  <a:pt x="4280671" y="927100"/>
                </a:lnTo>
                <a:lnTo>
                  <a:pt x="4300550" y="952500"/>
                </a:lnTo>
                <a:lnTo>
                  <a:pt x="4319808" y="990600"/>
                </a:lnTo>
                <a:lnTo>
                  <a:pt x="4338445" y="1028700"/>
                </a:lnTo>
                <a:lnTo>
                  <a:pt x="4356458" y="1066800"/>
                </a:lnTo>
                <a:lnTo>
                  <a:pt x="4373846" y="1092200"/>
                </a:lnTo>
                <a:lnTo>
                  <a:pt x="4390608" y="1130300"/>
                </a:lnTo>
                <a:lnTo>
                  <a:pt x="4406742" y="1168400"/>
                </a:lnTo>
                <a:lnTo>
                  <a:pt x="4422247" y="1206500"/>
                </a:lnTo>
                <a:lnTo>
                  <a:pt x="4437121" y="1244600"/>
                </a:lnTo>
                <a:lnTo>
                  <a:pt x="4451362" y="1282700"/>
                </a:lnTo>
                <a:lnTo>
                  <a:pt x="4464969" y="1320800"/>
                </a:lnTo>
                <a:lnTo>
                  <a:pt x="4477941" y="1358900"/>
                </a:lnTo>
                <a:lnTo>
                  <a:pt x="4490276" y="1397000"/>
                </a:lnTo>
                <a:lnTo>
                  <a:pt x="4501972" y="1435100"/>
                </a:lnTo>
                <a:lnTo>
                  <a:pt x="4513029" y="1473200"/>
                </a:lnTo>
                <a:lnTo>
                  <a:pt x="4523443" y="1511300"/>
                </a:lnTo>
                <a:lnTo>
                  <a:pt x="4533215" y="1549400"/>
                </a:lnTo>
                <a:lnTo>
                  <a:pt x="4542342" y="1587500"/>
                </a:lnTo>
                <a:lnTo>
                  <a:pt x="4550824" y="1625600"/>
                </a:lnTo>
                <a:lnTo>
                  <a:pt x="4558657" y="1676400"/>
                </a:lnTo>
                <a:lnTo>
                  <a:pt x="4565842" y="1714500"/>
                </a:lnTo>
                <a:lnTo>
                  <a:pt x="4572376" y="1752600"/>
                </a:lnTo>
                <a:lnTo>
                  <a:pt x="4578257" y="1790700"/>
                </a:lnTo>
                <a:lnTo>
                  <a:pt x="4583485" y="1841500"/>
                </a:lnTo>
                <a:lnTo>
                  <a:pt x="4588058" y="1879600"/>
                </a:lnTo>
                <a:lnTo>
                  <a:pt x="4591975" y="1917700"/>
                </a:lnTo>
                <a:lnTo>
                  <a:pt x="4595233" y="1968500"/>
                </a:lnTo>
                <a:lnTo>
                  <a:pt x="4597831" y="2006600"/>
                </a:lnTo>
                <a:lnTo>
                  <a:pt x="4599769" y="2057400"/>
                </a:lnTo>
                <a:lnTo>
                  <a:pt x="4601043" y="2095500"/>
                </a:lnTo>
                <a:lnTo>
                  <a:pt x="4601501" y="2133600"/>
                </a:lnTo>
                <a:lnTo>
                  <a:pt x="4601598" y="2184400"/>
                </a:lnTo>
                <a:lnTo>
                  <a:pt x="4600876" y="2235200"/>
                </a:lnTo>
                <a:lnTo>
                  <a:pt x="4599484" y="2273300"/>
                </a:lnTo>
                <a:lnTo>
                  <a:pt x="4597423" y="2324100"/>
                </a:lnTo>
                <a:lnTo>
                  <a:pt x="4594689" y="2362200"/>
                </a:lnTo>
                <a:lnTo>
                  <a:pt x="4591283" y="2413000"/>
                </a:lnTo>
                <a:lnTo>
                  <a:pt x="4587201" y="2463800"/>
                </a:lnTo>
                <a:lnTo>
                  <a:pt x="4582443" y="2501900"/>
                </a:lnTo>
                <a:lnTo>
                  <a:pt x="4577008" y="2552700"/>
                </a:lnTo>
                <a:lnTo>
                  <a:pt x="4570893" y="2603500"/>
                </a:lnTo>
                <a:lnTo>
                  <a:pt x="4564097" y="2641600"/>
                </a:lnTo>
                <a:lnTo>
                  <a:pt x="4556619" y="2692400"/>
                </a:lnTo>
                <a:lnTo>
                  <a:pt x="4548456" y="2743200"/>
                </a:lnTo>
                <a:lnTo>
                  <a:pt x="4539609" y="2794000"/>
                </a:lnTo>
                <a:lnTo>
                  <a:pt x="4530074" y="2844800"/>
                </a:lnTo>
                <a:lnTo>
                  <a:pt x="4519852" y="2882900"/>
                </a:lnTo>
                <a:lnTo>
                  <a:pt x="4508939" y="2933700"/>
                </a:lnTo>
                <a:lnTo>
                  <a:pt x="4497335" y="2984500"/>
                </a:lnTo>
                <a:lnTo>
                  <a:pt x="4485037" y="3035300"/>
                </a:lnTo>
                <a:lnTo>
                  <a:pt x="4472046" y="3086100"/>
                </a:lnTo>
                <a:lnTo>
                  <a:pt x="2232752" y="11290300"/>
                </a:lnTo>
                <a:lnTo>
                  <a:pt x="3973330" y="11290300"/>
                </a:lnTo>
                <a:lnTo>
                  <a:pt x="6240526" y="3314700"/>
                </a:lnTo>
                <a:lnTo>
                  <a:pt x="6255107" y="3263900"/>
                </a:lnTo>
                <a:lnTo>
                  <a:pt x="6269053" y="3213100"/>
                </a:lnTo>
                <a:lnTo>
                  <a:pt x="6282367" y="3162300"/>
                </a:lnTo>
                <a:lnTo>
                  <a:pt x="6295049" y="3111500"/>
                </a:lnTo>
                <a:lnTo>
                  <a:pt x="6307102" y="3060700"/>
                </a:lnTo>
                <a:lnTo>
                  <a:pt x="6318525" y="3009900"/>
                </a:lnTo>
                <a:lnTo>
                  <a:pt x="6329323" y="2959100"/>
                </a:lnTo>
                <a:lnTo>
                  <a:pt x="6339494" y="2908300"/>
                </a:lnTo>
                <a:lnTo>
                  <a:pt x="6349042" y="2857500"/>
                </a:lnTo>
                <a:lnTo>
                  <a:pt x="6357968" y="2806700"/>
                </a:lnTo>
                <a:lnTo>
                  <a:pt x="6366272" y="2755900"/>
                </a:lnTo>
                <a:lnTo>
                  <a:pt x="6373958" y="2705100"/>
                </a:lnTo>
                <a:lnTo>
                  <a:pt x="6381026" y="2667000"/>
                </a:lnTo>
                <a:lnTo>
                  <a:pt x="6387477" y="2616200"/>
                </a:lnTo>
                <a:lnTo>
                  <a:pt x="6393314" y="2565400"/>
                </a:lnTo>
                <a:lnTo>
                  <a:pt x="6398538" y="2514600"/>
                </a:lnTo>
                <a:lnTo>
                  <a:pt x="6403150" y="2476500"/>
                </a:lnTo>
                <a:lnTo>
                  <a:pt x="6407152" y="2425700"/>
                </a:lnTo>
                <a:lnTo>
                  <a:pt x="6410545" y="2374900"/>
                </a:lnTo>
                <a:lnTo>
                  <a:pt x="6413332" y="2336800"/>
                </a:lnTo>
                <a:lnTo>
                  <a:pt x="6415512" y="2286000"/>
                </a:lnTo>
                <a:lnTo>
                  <a:pt x="6417089" y="2235200"/>
                </a:lnTo>
                <a:lnTo>
                  <a:pt x="6418063" y="2197100"/>
                </a:lnTo>
                <a:lnTo>
                  <a:pt x="6418210" y="2108200"/>
                </a:lnTo>
                <a:lnTo>
                  <a:pt x="6417385" y="2057400"/>
                </a:lnTo>
                <a:lnTo>
                  <a:pt x="6415965" y="2019300"/>
                </a:lnTo>
                <a:lnTo>
                  <a:pt x="6413949" y="1968500"/>
                </a:lnTo>
                <a:lnTo>
                  <a:pt x="6411340" y="1930400"/>
                </a:lnTo>
                <a:lnTo>
                  <a:pt x="6408139" y="1892300"/>
                </a:lnTo>
                <a:lnTo>
                  <a:pt x="6404348" y="1841500"/>
                </a:lnTo>
                <a:lnTo>
                  <a:pt x="6399967" y="1803400"/>
                </a:lnTo>
                <a:lnTo>
                  <a:pt x="6395000" y="1765300"/>
                </a:lnTo>
                <a:lnTo>
                  <a:pt x="6389447" y="1727200"/>
                </a:lnTo>
                <a:lnTo>
                  <a:pt x="6383309" y="1676400"/>
                </a:lnTo>
                <a:lnTo>
                  <a:pt x="6376589" y="1638300"/>
                </a:lnTo>
                <a:lnTo>
                  <a:pt x="6369288" y="1600200"/>
                </a:lnTo>
                <a:lnTo>
                  <a:pt x="6361406" y="1562100"/>
                </a:lnTo>
                <a:lnTo>
                  <a:pt x="6352947" y="1524000"/>
                </a:lnTo>
                <a:lnTo>
                  <a:pt x="6343911" y="1485900"/>
                </a:lnTo>
                <a:lnTo>
                  <a:pt x="6334300" y="1447800"/>
                </a:lnTo>
                <a:lnTo>
                  <a:pt x="6324115" y="1409700"/>
                </a:lnTo>
                <a:lnTo>
                  <a:pt x="6313359" y="1371600"/>
                </a:lnTo>
                <a:lnTo>
                  <a:pt x="6302031" y="1333500"/>
                </a:lnTo>
                <a:lnTo>
                  <a:pt x="6290135" y="1295400"/>
                </a:lnTo>
                <a:lnTo>
                  <a:pt x="6277671" y="1257300"/>
                </a:lnTo>
                <a:lnTo>
                  <a:pt x="6264641" y="1219200"/>
                </a:lnTo>
                <a:lnTo>
                  <a:pt x="6251046" y="1181100"/>
                </a:lnTo>
                <a:lnTo>
                  <a:pt x="6236889" y="1143000"/>
                </a:lnTo>
                <a:lnTo>
                  <a:pt x="6222170" y="1117600"/>
                </a:lnTo>
                <a:lnTo>
                  <a:pt x="6206891" y="1079500"/>
                </a:lnTo>
                <a:lnTo>
                  <a:pt x="6191054" y="1041400"/>
                </a:lnTo>
                <a:lnTo>
                  <a:pt x="6174660" y="1003300"/>
                </a:lnTo>
                <a:lnTo>
                  <a:pt x="6157711" y="977900"/>
                </a:lnTo>
                <a:lnTo>
                  <a:pt x="6140207" y="939800"/>
                </a:lnTo>
                <a:lnTo>
                  <a:pt x="6122152" y="914400"/>
                </a:lnTo>
                <a:lnTo>
                  <a:pt x="6103546" y="876300"/>
                </a:lnTo>
                <a:lnTo>
                  <a:pt x="6084390" y="850900"/>
                </a:lnTo>
                <a:lnTo>
                  <a:pt x="6064687" y="812800"/>
                </a:lnTo>
                <a:lnTo>
                  <a:pt x="6044437" y="787400"/>
                </a:lnTo>
                <a:lnTo>
                  <a:pt x="6023643" y="749300"/>
                </a:lnTo>
                <a:lnTo>
                  <a:pt x="6002305" y="723900"/>
                </a:lnTo>
                <a:lnTo>
                  <a:pt x="5980426" y="685800"/>
                </a:lnTo>
                <a:lnTo>
                  <a:pt x="5958007" y="660400"/>
                </a:lnTo>
                <a:lnTo>
                  <a:pt x="5935049" y="635000"/>
                </a:lnTo>
                <a:lnTo>
                  <a:pt x="5911554" y="596900"/>
                </a:lnTo>
                <a:lnTo>
                  <a:pt x="5887523" y="571500"/>
                </a:lnTo>
                <a:lnTo>
                  <a:pt x="5862959" y="546100"/>
                </a:lnTo>
                <a:lnTo>
                  <a:pt x="5837862" y="520700"/>
                </a:lnTo>
                <a:lnTo>
                  <a:pt x="5812233" y="495300"/>
                </a:lnTo>
                <a:lnTo>
                  <a:pt x="5786076" y="457200"/>
                </a:lnTo>
                <a:lnTo>
                  <a:pt x="5732178" y="406400"/>
                </a:lnTo>
                <a:lnTo>
                  <a:pt x="5676181" y="355600"/>
                </a:lnTo>
                <a:lnTo>
                  <a:pt x="5647399" y="330200"/>
                </a:lnTo>
                <a:lnTo>
                  <a:pt x="5618096" y="304800"/>
                </a:lnTo>
                <a:lnTo>
                  <a:pt x="5588274" y="279400"/>
                </a:lnTo>
                <a:lnTo>
                  <a:pt x="5557936" y="266700"/>
                </a:lnTo>
                <a:lnTo>
                  <a:pt x="5527081" y="241300"/>
                </a:lnTo>
                <a:lnTo>
                  <a:pt x="5495712" y="215900"/>
                </a:lnTo>
                <a:lnTo>
                  <a:pt x="5463831" y="190500"/>
                </a:lnTo>
                <a:lnTo>
                  <a:pt x="5431438" y="165100"/>
                </a:lnTo>
                <a:lnTo>
                  <a:pt x="5398535" y="152400"/>
                </a:lnTo>
                <a:lnTo>
                  <a:pt x="5365125" y="127000"/>
                </a:lnTo>
                <a:lnTo>
                  <a:pt x="5331207" y="101600"/>
                </a:lnTo>
                <a:lnTo>
                  <a:pt x="5296785" y="88900"/>
                </a:lnTo>
                <a:lnTo>
                  <a:pt x="5261858" y="63500"/>
                </a:lnTo>
                <a:lnTo>
                  <a:pt x="5226430" y="50800"/>
                </a:lnTo>
                <a:lnTo>
                  <a:pt x="5190501" y="25400"/>
                </a:lnTo>
                <a:lnTo>
                  <a:pt x="5154073" y="12700"/>
                </a:lnTo>
                <a:lnTo>
                  <a:pt x="5133555" y="0"/>
                </a:lnTo>
                <a:close/>
              </a:path>
              <a:path w="9921875" h="11290300">
                <a:moveTo>
                  <a:pt x="8588448" y="0"/>
                </a:moveTo>
                <a:lnTo>
                  <a:pt x="6676515" y="0"/>
                </a:lnTo>
                <a:lnTo>
                  <a:pt x="6694480" y="12700"/>
                </a:lnTo>
                <a:lnTo>
                  <a:pt x="6734742" y="25400"/>
                </a:lnTo>
                <a:lnTo>
                  <a:pt x="6774452" y="50800"/>
                </a:lnTo>
                <a:lnTo>
                  <a:pt x="6813607" y="63500"/>
                </a:lnTo>
                <a:lnTo>
                  <a:pt x="6890247" y="114300"/>
                </a:lnTo>
                <a:lnTo>
                  <a:pt x="6927729" y="127000"/>
                </a:lnTo>
                <a:lnTo>
                  <a:pt x="6964648" y="152400"/>
                </a:lnTo>
                <a:lnTo>
                  <a:pt x="7001003" y="177800"/>
                </a:lnTo>
                <a:lnTo>
                  <a:pt x="7036793" y="203200"/>
                </a:lnTo>
                <a:lnTo>
                  <a:pt x="7072015" y="228600"/>
                </a:lnTo>
                <a:lnTo>
                  <a:pt x="7106668" y="254000"/>
                </a:lnTo>
                <a:lnTo>
                  <a:pt x="7140750" y="266700"/>
                </a:lnTo>
                <a:lnTo>
                  <a:pt x="7174259" y="292100"/>
                </a:lnTo>
                <a:lnTo>
                  <a:pt x="7207192" y="317500"/>
                </a:lnTo>
                <a:lnTo>
                  <a:pt x="7239549" y="342900"/>
                </a:lnTo>
                <a:lnTo>
                  <a:pt x="7271327" y="381000"/>
                </a:lnTo>
                <a:lnTo>
                  <a:pt x="7302524" y="406400"/>
                </a:lnTo>
                <a:lnTo>
                  <a:pt x="7333138" y="431800"/>
                </a:lnTo>
                <a:lnTo>
                  <a:pt x="7363168" y="457200"/>
                </a:lnTo>
                <a:lnTo>
                  <a:pt x="7392612" y="482600"/>
                </a:lnTo>
                <a:lnTo>
                  <a:pt x="7421467" y="508000"/>
                </a:lnTo>
                <a:lnTo>
                  <a:pt x="7449733" y="546100"/>
                </a:lnTo>
                <a:lnTo>
                  <a:pt x="7477406" y="571500"/>
                </a:lnTo>
                <a:lnTo>
                  <a:pt x="7504486" y="596900"/>
                </a:lnTo>
                <a:lnTo>
                  <a:pt x="7530969" y="635000"/>
                </a:lnTo>
                <a:lnTo>
                  <a:pt x="7556855" y="660400"/>
                </a:lnTo>
                <a:lnTo>
                  <a:pt x="7582142" y="685800"/>
                </a:lnTo>
                <a:lnTo>
                  <a:pt x="7606827" y="723900"/>
                </a:lnTo>
                <a:lnTo>
                  <a:pt x="7630909" y="749300"/>
                </a:lnTo>
                <a:lnTo>
                  <a:pt x="7654386" y="787400"/>
                </a:lnTo>
                <a:lnTo>
                  <a:pt x="7677255" y="812800"/>
                </a:lnTo>
                <a:lnTo>
                  <a:pt x="7699516" y="850900"/>
                </a:lnTo>
                <a:lnTo>
                  <a:pt x="7721166" y="876300"/>
                </a:lnTo>
                <a:lnTo>
                  <a:pt x="7742203" y="914400"/>
                </a:lnTo>
                <a:lnTo>
                  <a:pt x="7762625" y="952500"/>
                </a:lnTo>
                <a:lnTo>
                  <a:pt x="7782431" y="977900"/>
                </a:lnTo>
                <a:lnTo>
                  <a:pt x="7801619" y="1016000"/>
                </a:lnTo>
                <a:lnTo>
                  <a:pt x="7820186" y="1054100"/>
                </a:lnTo>
                <a:lnTo>
                  <a:pt x="7838132" y="1079500"/>
                </a:lnTo>
                <a:lnTo>
                  <a:pt x="7855453" y="1117600"/>
                </a:lnTo>
                <a:lnTo>
                  <a:pt x="7872148" y="1155700"/>
                </a:lnTo>
                <a:lnTo>
                  <a:pt x="7888216" y="1193800"/>
                </a:lnTo>
                <a:lnTo>
                  <a:pt x="7903653" y="1231900"/>
                </a:lnTo>
                <a:lnTo>
                  <a:pt x="7918460" y="1270000"/>
                </a:lnTo>
                <a:lnTo>
                  <a:pt x="7932633" y="1308100"/>
                </a:lnTo>
                <a:lnTo>
                  <a:pt x="7946170" y="1346200"/>
                </a:lnTo>
                <a:lnTo>
                  <a:pt x="7959071" y="1384300"/>
                </a:lnTo>
                <a:lnTo>
                  <a:pt x="7971332" y="1422400"/>
                </a:lnTo>
                <a:lnTo>
                  <a:pt x="7982952" y="1460500"/>
                </a:lnTo>
                <a:lnTo>
                  <a:pt x="7993930" y="1498600"/>
                </a:lnTo>
                <a:lnTo>
                  <a:pt x="8004262" y="1536700"/>
                </a:lnTo>
                <a:lnTo>
                  <a:pt x="8013948" y="1574800"/>
                </a:lnTo>
                <a:lnTo>
                  <a:pt x="8022986" y="1612900"/>
                </a:lnTo>
                <a:lnTo>
                  <a:pt x="8031373" y="1651000"/>
                </a:lnTo>
                <a:lnTo>
                  <a:pt x="8039108" y="1689100"/>
                </a:lnTo>
                <a:lnTo>
                  <a:pt x="8046189" y="1727200"/>
                </a:lnTo>
                <a:lnTo>
                  <a:pt x="8052613" y="1778000"/>
                </a:lnTo>
                <a:lnTo>
                  <a:pt x="8058380" y="1816100"/>
                </a:lnTo>
                <a:lnTo>
                  <a:pt x="8063487" y="1854200"/>
                </a:lnTo>
                <a:lnTo>
                  <a:pt x="8067932" y="1892300"/>
                </a:lnTo>
                <a:lnTo>
                  <a:pt x="8071714" y="1943100"/>
                </a:lnTo>
                <a:lnTo>
                  <a:pt x="8074830" y="1981200"/>
                </a:lnTo>
                <a:lnTo>
                  <a:pt x="8077279" y="2032000"/>
                </a:lnTo>
                <a:lnTo>
                  <a:pt x="8079058" y="2070100"/>
                </a:lnTo>
                <a:lnTo>
                  <a:pt x="8080167" y="2108200"/>
                </a:lnTo>
                <a:lnTo>
                  <a:pt x="8080363" y="2197100"/>
                </a:lnTo>
                <a:lnTo>
                  <a:pt x="8079447" y="2247900"/>
                </a:lnTo>
                <a:lnTo>
                  <a:pt x="8077852" y="2286000"/>
                </a:lnTo>
                <a:lnTo>
                  <a:pt x="8075577" y="2336800"/>
                </a:lnTo>
                <a:lnTo>
                  <a:pt x="8072619" y="2374900"/>
                </a:lnTo>
                <a:lnTo>
                  <a:pt x="8068977" y="2425700"/>
                </a:lnTo>
                <a:lnTo>
                  <a:pt x="8064649" y="2463800"/>
                </a:lnTo>
                <a:lnTo>
                  <a:pt x="8059632" y="2514600"/>
                </a:lnTo>
                <a:lnTo>
                  <a:pt x="8053926" y="2565400"/>
                </a:lnTo>
                <a:lnTo>
                  <a:pt x="8047528" y="2603500"/>
                </a:lnTo>
                <a:lnTo>
                  <a:pt x="8040436" y="2654300"/>
                </a:lnTo>
                <a:lnTo>
                  <a:pt x="8032649" y="2705100"/>
                </a:lnTo>
                <a:lnTo>
                  <a:pt x="8024164" y="2743200"/>
                </a:lnTo>
                <a:lnTo>
                  <a:pt x="8014979" y="2794000"/>
                </a:lnTo>
                <a:lnTo>
                  <a:pt x="8005094" y="2844800"/>
                </a:lnTo>
                <a:lnTo>
                  <a:pt x="7994505" y="2895600"/>
                </a:lnTo>
                <a:lnTo>
                  <a:pt x="7983211" y="2933700"/>
                </a:lnTo>
                <a:lnTo>
                  <a:pt x="7971211" y="2984500"/>
                </a:lnTo>
                <a:lnTo>
                  <a:pt x="7958501" y="3035300"/>
                </a:lnTo>
                <a:lnTo>
                  <a:pt x="7945081" y="3086100"/>
                </a:lnTo>
                <a:lnTo>
                  <a:pt x="5685622" y="11290300"/>
                </a:lnTo>
                <a:lnTo>
                  <a:pt x="7427136" y="11290300"/>
                </a:lnTo>
                <a:lnTo>
                  <a:pt x="9756157" y="3314700"/>
                </a:lnTo>
                <a:lnTo>
                  <a:pt x="9770572" y="3263900"/>
                </a:lnTo>
                <a:lnTo>
                  <a:pt x="9784316" y="3213100"/>
                </a:lnTo>
                <a:lnTo>
                  <a:pt x="9797390" y="3162300"/>
                </a:lnTo>
                <a:lnTo>
                  <a:pt x="9809798" y="3111500"/>
                </a:lnTo>
                <a:lnTo>
                  <a:pt x="9821542" y="3073400"/>
                </a:lnTo>
                <a:lnTo>
                  <a:pt x="9832623" y="3022600"/>
                </a:lnTo>
                <a:lnTo>
                  <a:pt x="9843043" y="2971800"/>
                </a:lnTo>
                <a:lnTo>
                  <a:pt x="9852805" y="2921000"/>
                </a:lnTo>
                <a:lnTo>
                  <a:pt x="9861912" y="2870200"/>
                </a:lnTo>
                <a:lnTo>
                  <a:pt x="9870364" y="2819400"/>
                </a:lnTo>
                <a:lnTo>
                  <a:pt x="9878165" y="2768600"/>
                </a:lnTo>
                <a:lnTo>
                  <a:pt x="9885316" y="2730500"/>
                </a:lnTo>
                <a:lnTo>
                  <a:pt x="9891820" y="2679700"/>
                </a:lnTo>
                <a:lnTo>
                  <a:pt x="9897678" y="2628900"/>
                </a:lnTo>
                <a:lnTo>
                  <a:pt x="9902893" y="2578100"/>
                </a:lnTo>
                <a:lnTo>
                  <a:pt x="9907468" y="2540000"/>
                </a:lnTo>
                <a:lnTo>
                  <a:pt x="9911403" y="2489200"/>
                </a:lnTo>
                <a:lnTo>
                  <a:pt x="9914702" y="2438400"/>
                </a:lnTo>
                <a:lnTo>
                  <a:pt x="9917366" y="2400300"/>
                </a:lnTo>
                <a:lnTo>
                  <a:pt x="9919398" y="2349500"/>
                </a:lnTo>
                <a:lnTo>
                  <a:pt x="9920800" y="2311400"/>
                </a:lnTo>
                <a:lnTo>
                  <a:pt x="9921574" y="2260600"/>
                </a:lnTo>
                <a:lnTo>
                  <a:pt x="9921484" y="2197100"/>
                </a:lnTo>
                <a:lnTo>
                  <a:pt x="9921365" y="2184400"/>
                </a:lnTo>
                <a:lnTo>
                  <a:pt x="9921246" y="2171700"/>
                </a:lnTo>
                <a:lnTo>
                  <a:pt x="9920149" y="2133600"/>
                </a:lnTo>
                <a:lnTo>
                  <a:pt x="9918432" y="2082800"/>
                </a:lnTo>
                <a:lnTo>
                  <a:pt x="9916098" y="2044700"/>
                </a:lnTo>
                <a:lnTo>
                  <a:pt x="9913148" y="1993900"/>
                </a:lnTo>
                <a:lnTo>
                  <a:pt x="9909586" y="1955800"/>
                </a:lnTo>
                <a:lnTo>
                  <a:pt x="9905413" y="1917700"/>
                </a:lnTo>
                <a:lnTo>
                  <a:pt x="9900631" y="1866900"/>
                </a:lnTo>
                <a:lnTo>
                  <a:pt x="9895243" y="1828800"/>
                </a:lnTo>
                <a:lnTo>
                  <a:pt x="9889250" y="1790700"/>
                </a:lnTo>
                <a:lnTo>
                  <a:pt x="9882656" y="1739900"/>
                </a:lnTo>
                <a:lnTo>
                  <a:pt x="9875461" y="1701800"/>
                </a:lnTo>
                <a:lnTo>
                  <a:pt x="9867668" y="1663700"/>
                </a:lnTo>
                <a:lnTo>
                  <a:pt x="9859279" y="1625600"/>
                </a:lnTo>
                <a:lnTo>
                  <a:pt x="9850297" y="1587500"/>
                </a:lnTo>
                <a:lnTo>
                  <a:pt x="9840724" y="1536700"/>
                </a:lnTo>
                <a:lnTo>
                  <a:pt x="9830561" y="1498600"/>
                </a:lnTo>
                <a:lnTo>
                  <a:pt x="9819811" y="1460500"/>
                </a:lnTo>
                <a:lnTo>
                  <a:pt x="9808476" y="1422400"/>
                </a:lnTo>
                <a:lnTo>
                  <a:pt x="9796558" y="1384300"/>
                </a:lnTo>
                <a:lnTo>
                  <a:pt x="9784060" y="1346200"/>
                </a:lnTo>
                <a:lnTo>
                  <a:pt x="9770983" y="1308100"/>
                </a:lnTo>
                <a:lnTo>
                  <a:pt x="9757329" y="1270000"/>
                </a:lnTo>
                <a:lnTo>
                  <a:pt x="9743102" y="1231900"/>
                </a:lnTo>
                <a:lnTo>
                  <a:pt x="9728302" y="1206500"/>
                </a:lnTo>
                <a:lnTo>
                  <a:pt x="9712933" y="1168400"/>
                </a:lnTo>
                <a:lnTo>
                  <a:pt x="9696995" y="1130300"/>
                </a:lnTo>
                <a:lnTo>
                  <a:pt x="9680492" y="1092200"/>
                </a:lnTo>
                <a:lnTo>
                  <a:pt x="9663426" y="1054100"/>
                </a:lnTo>
                <a:lnTo>
                  <a:pt x="9645798" y="1028700"/>
                </a:lnTo>
                <a:lnTo>
                  <a:pt x="9627611" y="990600"/>
                </a:lnTo>
                <a:lnTo>
                  <a:pt x="9608868" y="952500"/>
                </a:lnTo>
                <a:lnTo>
                  <a:pt x="9589569" y="927100"/>
                </a:lnTo>
                <a:lnTo>
                  <a:pt x="9569718" y="889000"/>
                </a:lnTo>
                <a:lnTo>
                  <a:pt x="9549316" y="850900"/>
                </a:lnTo>
                <a:lnTo>
                  <a:pt x="9528366" y="825500"/>
                </a:lnTo>
                <a:lnTo>
                  <a:pt x="9506869" y="787400"/>
                </a:lnTo>
                <a:lnTo>
                  <a:pt x="9484829" y="762000"/>
                </a:lnTo>
                <a:lnTo>
                  <a:pt x="9462246" y="723900"/>
                </a:lnTo>
                <a:lnTo>
                  <a:pt x="9439124" y="698500"/>
                </a:lnTo>
                <a:lnTo>
                  <a:pt x="9415464" y="660400"/>
                </a:lnTo>
                <a:lnTo>
                  <a:pt x="9391269" y="635000"/>
                </a:lnTo>
                <a:lnTo>
                  <a:pt x="9366540" y="609600"/>
                </a:lnTo>
                <a:lnTo>
                  <a:pt x="9341280" y="571500"/>
                </a:lnTo>
                <a:lnTo>
                  <a:pt x="9315492" y="546100"/>
                </a:lnTo>
                <a:lnTo>
                  <a:pt x="9289176" y="520700"/>
                </a:lnTo>
                <a:lnTo>
                  <a:pt x="9262336" y="495300"/>
                </a:lnTo>
                <a:lnTo>
                  <a:pt x="9234973" y="457200"/>
                </a:lnTo>
                <a:lnTo>
                  <a:pt x="9178688" y="406400"/>
                </a:lnTo>
                <a:lnTo>
                  <a:pt x="9149771" y="381000"/>
                </a:lnTo>
                <a:lnTo>
                  <a:pt x="9120339" y="355600"/>
                </a:lnTo>
                <a:lnTo>
                  <a:pt x="9090396" y="330200"/>
                </a:lnTo>
                <a:lnTo>
                  <a:pt x="9059943" y="304800"/>
                </a:lnTo>
                <a:lnTo>
                  <a:pt x="9028983" y="279400"/>
                </a:lnTo>
                <a:lnTo>
                  <a:pt x="8997517" y="254000"/>
                </a:lnTo>
                <a:lnTo>
                  <a:pt x="8965548" y="228600"/>
                </a:lnTo>
                <a:lnTo>
                  <a:pt x="8933079" y="203200"/>
                </a:lnTo>
                <a:lnTo>
                  <a:pt x="8900110" y="190500"/>
                </a:lnTo>
                <a:lnTo>
                  <a:pt x="8866644" y="165100"/>
                </a:lnTo>
                <a:lnTo>
                  <a:pt x="8832685" y="139700"/>
                </a:lnTo>
                <a:lnTo>
                  <a:pt x="8798232" y="114300"/>
                </a:lnTo>
                <a:lnTo>
                  <a:pt x="8763290" y="101600"/>
                </a:lnTo>
                <a:lnTo>
                  <a:pt x="8691942" y="50800"/>
                </a:lnTo>
                <a:lnTo>
                  <a:pt x="8655542" y="38100"/>
                </a:lnTo>
                <a:lnTo>
                  <a:pt x="8618660" y="12700"/>
                </a:lnTo>
                <a:lnTo>
                  <a:pt x="8588448" y="0"/>
                </a:lnTo>
                <a:close/>
              </a:path>
            </a:pathLst>
          </a:custGeom>
          <a:solidFill>
            <a:srgbClr val="2C2CFF"/>
          </a:solidFill>
        </p:spPr>
        <p:txBody>
          <a:bodyPr wrap="square" lIns="0" tIns="0" rIns="0" bIns="0" rtlCol="0"/>
          <a:lstStyle/>
          <a:p>
            <a:endParaRPr/>
          </a:p>
        </p:txBody>
      </p:sp>
      <p:sp>
        <p:nvSpPr>
          <p:cNvPr id="5" name="object 5">
            <a:extLst>
              <a:ext uri="{FF2B5EF4-FFF2-40B4-BE49-F238E27FC236}">
                <a16:creationId xmlns:a16="http://schemas.microsoft.com/office/drawing/2014/main" id="{1DE9B5CC-8300-85AC-9FB2-52ED8D712082}"/>
              </a:ext>
            </a:extLst>
          </p:cNvPr>
          <p:cNvSpPr txBox="1"/>
          <p:nvPr/>
        </p:nvSpPr>
        <p:spPr>
          <a:xfrm>
            <a:off x="11137629" y="2296806"/>
            <a:ext cx="5770245" cy="492955"/>
          </a:xfrm>
          <a:prstGeom prst="rect">
            <a:avLst/>
          </a:prstGeom>
        </p:spPr>
        <p:txBody>
          <a:bodyPr vert="horz" wrap="square" lIns="0" tIns="11430" rIns="0" bIns="0" rtlCol="0">
            <a:spAutoFit/>
          </a:bodyPr>
          <a:lstStyle/>
          <a:p>
            <a:pPr marL="12700" marR="5080">
              <a:lnSpc>
                <a:spcPct val="118500"/>
              </a:lnSpc>
              <a:spcBef>
                <a:spcPts val="90"/>
              </a:spcBef>
            </a:pPr>
            <a:endParaRPr lang="nl-NL" sz="2850" spc="-10" dirty="0">
              <a:solidFill>
                <a:srgbClr val="FFFFFF"/>
              </a:solidFill>
              <a:latin typeface="Bagoss Standard"/>
              <a:cs typeface="Bagoss Standard"/>
            </a:endParaRPr>
          </a:p>
        </p:txBody>
      </p:sp>
      <p:sp>
        <p:nvSpPr>
          <p:cNvPr id="6" name="object 6">
            <a:extLst>
              <a:ext uri="{FF2B5EF4-FFF2-40B4-BE49-F238E27FC236}">
                <a16:creationId xmlns:a16="http://schemas.microsoft.com/office/drawing/2014/main" id="{D0FE7D8B-80A1-CE83-A745-55DE900C6F45}"/>
              </a:ext>
            </a:extLst>
          </p:cNvPr>
          <p:cNvSpPr txBox="1"/>
          <p:nvPr/>
        </p:nvSpPr>
        <p:spPr>
          <a:xfrm>
            <a:off x="18357850" y="2296806"/>
            <a:ext cx="761999" cy="1047082"/>
          </a:xfrm>
          <a:prstGeom prst="rect">
            <a:avLst/>
          </a:prstGeom>
        </p:spPr>
        <p:txBody>
          <a:bodyPr vert="horz" wrap="square" lIns="0" tIns="92075" rIns="0" bIns="0" rtlCol="0">
            <a:spAutoFit/>
          </a:bodyPr>
          <a:lstStyle/>
          <a:p>
            <a:pPr marL="157480" algn="l">
              <a:lnSpc>
                <a:spcPct val="100000"/>
              </a:lnSpc>
              <a:spcBef>
                <a:spcPts val="725"/>
              </a:spcBef>
            </a:pPr>
            <a:r>
              <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rPr>
              <a:t> </a:t>
            </a:r>
          </a:p>
          <a:p>
            <a:pPr marL="149860" algn="l">
              <a:lnSpc>
                <a:spcPct val="100000"/>
              </a:lnSpc>
              <a:spcBef>
                <a:spcPts val="630"/>
              </a:spcBef>
            </a:pPr>
            <a:endParaRPr lang="nl-NL" sz="2850" spc="-50" dirty="0">
              <a:solidFill>
                <a:srgbClr val="FFFFFF"/>
              </a:solidFill>
              <a:latin typeface="Bagoss Standard" panose="020B0504060102020204" pitchFamily="34" charset="0"/>
              <a:ea typeface="Bagoss Standard" panose="020B0504060102020204" pitchFamily="34" charset="0"/>
              <a:cs typeface="Bagoss Standard" panose="020B0504060102020204" pitchFamily="34" charset="0"/>
            </a:endParaRPr>
          </a:p>
        </p:txBody>
      </p:sp>
      <p:pic>
        <p:nvPicPr>
          <p:cNvPr id="7" name="Afbeelding 6">
            <a:extLst>
              <a:ext uri="{FF2B5EF4-FFF2-40B4-BE49-F238E27FC236}">
                <a16:creationId xmlns:a16="http://schemas.microsoft.com/office/drawing/2014/main" id="{F16EDE8B-5D70-F230-FAFC-7F441C88A216}"/>
              </a:ext>
            </a:extLst>
          </p:cNvPr>
          <p:cNvPicPr>
            <a:picLocks noChangeAspect="1"/>
          </p:cNvPicPr>
          <p:nvPr/>
        </p:nvPicPr>
        <p:blipFill>
          <a:blip r:embed="rId2"/>
          <a:stretch>
            <a:fillRect/>
          </a:stretch>
        </p:blipFill>
        <p:spPr>
          <a:xfrm>
            <a:off x="2855912" y="549275"/>
            <a:ext cx="14392275" cy="10210800"/>
          </a:xfrm>
          <a:prstGeom prst="rect">
            <a:avLst/>
          </a:prstGeom>
        </p:spPr>
      </p:pic>
    </p:spTree>
    <p:extLst>
      <p:ext uri="{BB962C8B-B14F-4D97-AF65-F5344CB8AC3E}">
        <p14:creationId xmlns:p14="http://schemas.microsoft.com/office/powerpoint/2010/main" val="894205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email">
            <a:extLst>
              <a:ext uri="{28A0092B-C50C-407E-A947-70E740481C1C}">
                <a14:useLocalDpi xmlns:a14="http://schemas.microsoft.com/office/drawing/2010/main"/>
              </a:ext>
            </a:extLst>
          </a:blip>
          <a:stretch>
            <a:fillRect/>
          </a:stretch>
        </p:blipFill>
        <p:spPr>
          <a:xfrm>
            <a:off x="0" y="0"/>
            <a:ext cx="9947341" cy="11308556"/>
          </a:xfrm>
          <a:prstGeom prst="rect">
            <a:avLst/>
          </a:prstGeom>
        </p:spPr>
      </p:pic>
      <p:sp>
        <p:nvSpPr>
          <p:cNvPr id="3" name="object 3"/>
          <p:cNvSpPr txBox="1"/>
          <p:nvPr/>
        </p:nvSpPr>
        <p:spPr>
          <a:xfrm>
            <a:off x="11137629" y="3397789"/>
            <a:ext cx="7958455" cy="6948170"/>
          </a:xfrm>
          <a:prstGeom prst="rect">
            <a:avLst/>
          </a:prstGeom>
        </p:spPr>
        <p:txBody>
          <a:bodyPr vert="horz" wrap="square" lIns="0" tIns="53975" rIns="0" bIns="0" rtlCol="0">
            <a:spAutoFit/>
          </a:bodyPr>
          <a:lstStyle/>
          <a:p>
            <a:pPr marL="12700" marR="558165">
              <a:lnSpc>
                <a:spcPts val="3300"/>
              </a:lnSpc>
              <a:spcBef>
                <a:spcPts val="425"/>
              </a:spcBef>
            </a:pPr>
            <a:r>
              <a:rPr sz="2950" dirty="0">
                <a:solidFill>
                  <a:srgbClr val="2C2CFF"/>
                </a:solidFill>
                <a:latin typeface="Bagoss Standard"/>
                <a:cs typeface="Bagoss Standard"/>
              </a:rPr>
              <a:t>Als</a:t>
            </a:r>
            <a:r>
              <a:rPr sz="2950" spc="-60" dirty="0">
                <a:solidFill>
                  <a:srgbClr val="2C2CFF"/>
                </a:solidFill>
                <a:latin typeface="Bagoss Standard"/>
                <a:cs typeface="Bagoss Standard"/>
              </a:rPr>
              <a:t> </a:t>
            </a:r>
            <a:r>
              <a:rPr sz="2950" spc="-10" dirty="0">
                <a:solidFill>
                  <a:srgbClr val="2C2CFF"/>
                </a:solidFill>
                <a:latin typeface="Bagoss Standard"/>
                <a:cs typeface="Bagoss Standard"/>
              </a:rPr>
              <a:t>grootste</a:t>
            </a:r>
            <a:r>
              <a:rPr sz="2950" spc="-60" dirty="0">
                <a:solidFill>
                  <a:srgbClr val="2C2CFF"/>
                </a:solidFill>
                <a:latin typeface="Bagoss Standard"/>
                <a:cs typeface="Bagoss Standard"/>
              </a:rPr>
              <a:t> </a:t>
            </a:r>
            <a:r>
              <a:rPr sz="2950" spc="-25" dirty="0">
                <a:solidFill>
                  <a:srgbClr val="2C2CFF"/>
                </a:solidFill>
                <a:latin typeface="Bagoss Standard"/>
                <a:cs typeface="Bagoss Standard"/>
              </a:rPr>
              <a:t>branchevereniging</a:t>
            </a:r>
            <a:r>
              <a:rPr sz="2950" spc="-60" dirty="0">
                <a:solidFill>
                  <a:srgbClr val="2C2CFF"/>
                </a:solidFill>
                <a:latin typeface="Bagoss Standard"/>
                <a:cs typeface="Bagoss Standard"/>
              </a:rPr>
              <a:t> </a:t>
            </a:r>
            <a:r>
              <a:rPr sz="2950" dirty="0">
                <a:solidFill>
                  <a:srgbClr val="2C2CFF"/>
                </a:solidFill>
                <a:latin typeface="Bagoss Standard"/>
                <a:cs typeface="Bagoss Standard"/>
              </a:rPr>
              <a:t>voor</a:t>
            </a:r>
            <a:r>
              <a:rPr sz="2950" spc="-60" dirty="0">
                <a:solidFill>
                  <a:srgbClr val="2C2CFF"/>
                </a:solidFill>
                <a:latin typeface="Bagoss Standard"/>
                <a:cs typeface="Bagoss Standard"/>
              </a:rPr>
              <a:t> </a:t>
            </a:r>
            <a:r>
              <a:rPr sz="2950" spc="-25" dirty="0">
                <a:solidFill>
                  <a:srgbClr val="2C2CFF"/>
                </a:solidFill>
                <a:latin typeface="Bagoss Standard"/>
                <a:cs typeface="Bagoss Standard"/>
              </a:rPr>
              <a:t>de </a:t>
            </a:r>
            <a:r>
              <a:rPr sz="2950" dirty="0">
                <a:solidFill>
                  <a:srgbClr val="2C2CFF"/>
                </a:solidFill>
                <a:latin typeface="Bagoss Standard"/>
                <a:cs typeface="Bagoss Standard"/>
              </a:rPr>
              <a:t>horeca</a:t>
            </a:r>
            <a:r>
              <a:rPr sz="2950" spc="-35" dirty="0">
                <a:solidFill>
                  <a:srgbClr val="2C2CFF"/>
                </a:solidFill>
                <a:latin typeface="Bagoss Standard"/>
                <a:cs typeface="Bagoss Standard"/>
              </a:rPr>
              <a:t> </a:t>
            </a:r>
            <a:r>
              <a:rPr sz="2950" dirty="0">
                <a:solidFill>
                  <a:srgbClr val="2C2CFF"/>
                </a:solidFill>
                <a:latin typeface="Bagoss Standard"/>
                <a:cs typeface="Bagoss Standard"/>
              </a:rPr>
              <a:t>zetten</a:t>
            </a:r>
            <a:r>
              <a:rPr sz="2950" spc="-30" dirty="0">
                <a:solidFill>
                  <a:srgbClr val="2C2CFF"/>
                </a:solidFill>
                <a:latin typeface="Bagoss Standard"/>
                <a:cs typeface="Bagoss Standard"/>
              </a:rPr>
              <a:t> </a:t>
            </a:r>
            <a:r>
              <a:rPr sz="2950" dirty="0">
                <a:solidFill>
                  <a:srgbClr val="2C2CFF"/>
                </a:solidFill>
                <a:latin typeface="Bagoss Standard"/>
                <a:cs typeface="Bagoss Standard"/>
              </a:rPr>
              <a:t>we</a:t>
            </a:r>
            <a:r>
              <a:rPr sz="2950" spc="-35" dirty="0">
                <a:solidFill>
                  <a:srgbClr val="2C2CFF"/>
                </a:solidFill>
                <a:latin typeface="Bagoss Standard"/>
                <a:cs typeface="Bagoss Standard"/>
              </a:rPr>
              <a:t> </a:t>
            </a:r>
            <a:r>
              <a:rPr sz="2950" dirty="0">
                <a:solidFill>
                  <a:srgbClr val="2C2CFF"/>
                </a:solidFill>
                <a:latin typeface="Bagoss Standard"/>
                <a:cs typeface="Bagoss Standard"/>
              </a:rPr>
              <a:t>ons</a:t>
            </a:r>
            <a:r>
              <a:rPr sz="2950" spc="-30" dirty="0">
                <a:solidFill>
                  <a:srgbClr val="2C2CFF"/>
                </a:solidFill>
                <a:latin typeface="Bagoss Standard"/>
                <a:cs typeface="Bagoss Standard"/>
              </a:rPr>
              <a:t> </a:t>
            </a:r>
            <a:r>
              <a:rPr sz="2950" dirty="0">
                <a:solidFill>
                  <a:srgbClr val="2C2CFF"/>
                </a:solidFill>
                <a:latin typeface="Bagoss Standard"/>
                <a:cs typeface="Bagoss Standard"/>
              </a:rPr>
              <a:t>al</a:t>
            </a:r>
            <a:r>
              <a:rPr sz="2950" spc="-35" dirty="0">
                <a:solidFill>
                  <a:srgbClr val="2C2CFF"/>
                </a:solidFill>
                <a:latin typeface="Bagoss Standard"/>
                <a:cs typeface="Bagoss Standard"/>
              </a:rPr>
              <a:t> </a:t>
            </a:r>
            <a:r>
              <a:rPr sz="2950" dirty="0">
                <a:solidFill>
                  <a:srgbClr val="2C2CFF"/>
                </a:solidFill>
                <a:latin typeface="Bagoss Standard"/>
                <a:cs typeface="Bagoss Standard"/>
              </a:rPr>
              <a:t>ruim</a:t>
            </a:r>
            <a:r>
              <a:rPr sz="2950" spc="-30" dirty="0">
                <a:solidFill>
                  <a:srgbClr val="2C2CFF"/>
                </a:solidFill>
                <a:latin typeface="Bagoss Standard"/>
                <a:cs typeface="Bagoss Standard"/>
              </a:rPr>
              <a:t> </a:t>
            </a:r>
            <a:r>
              <a:rPr sz="2950" dirty="0">
                <a:solidFill>
                  <a:srgbClr val="2C2CFF"/>
                </a:solidFill>
                <a:latin typeface="Bagoss Standard"/>
                <a:cs typeface="Bagoss Standard"/>
              </a:rPr>
              <a:t>140</a:t>
            </a:r>
            <a:r>
              <a:rPr sz="2950" spc="-35" dirty="0">
                <a:solidFill>
                  <a:srgbClr val="2C2CFF"/>
                </a:solidFill>
                <a:latin typeface="Bagoss Standard"/>
                <a:cs typeface="Bagoss Standard"/>
              </a:rPr>
              <a:t> </a:t>
            </a:r>
            <a:r>
              <a:rPr sz="2950" dirty="0">
                <a:solidFill>
                  <a:srgbClr val="2C2CFF"/>
                </a:solidFill>
                <a:latin typeface="Bagoss Standard"/>
                <a:cs typeface="Bagoss Standard"/>
              </a:rPr>
              <a:t>jaar</a:t>
            </a:r>
            <a:r>
              <a:rPr sz="2950" spc="-30" dirty="0">
                <a:solidFill>
                  <a:srgbClr val="2C2CFF"/>
                </a:solidFill>
                <a:latin typeface="Bagoss Standard"/>
                <a:cs typeface="Bagoss Standard"/>
              </a:rPr>
              <a:t> </a:t>
            </a:r>
            <a:r>
              <a:rPr sz="2950" spc="-25" dirty="0">
                <a:solidFill>
                  <a:srgbClr val="2C2CFF"/>
                </a:solidFill>
                <a:latin typeface="Bagoss Standard"/>
                <a:cs typeface="Bagoss Standard"/>
              </a:rPr>
              <a:t>in </a:t>
            </a:r>
            <a:r>
              <a:rPr sz="2950" dirty="0">
                <a:solidFill>
                  <a:srgbClr val="2C2CFF"/>
                </a:solidFill>
                <a:latin typeface="Bagoss Standard"/>
                <a:cs typeface="Bagoss Standard"/>
              </a:rPr>
              <a:t>voor</a:t>
            </a:r>
            <a:r>
              <a:rPr sz="2950" spc="-85" dirty="0">
                <a:solidFill>
                  <a:srgbClr val="2C2CFF"/>
                </a:solidFill>
                <a:latin typeface="Bagoss Standard"/>
                <a:cs typeface="Bagoss Standard"/>
              </a:rPr>
              <a:t> </a:t>
            </a:r>
            <a:r>
              <a:rPr sz="2950" dirty="0">
                <a:solidFill>
                  <a:srgbClr val="2C2CFF"/>
                </a:solidFill>
                <a:latin typeface="Bagoss Standard"/>
                <a:cs typeface="Bagoss Standard"/>
              </a:rPr>
              <a:t>onze</a:t>
            </a:r>
            <a:r>
              <a:rPr sz="2950" spc="-85" dirty="0">
                <a:solidFill>
                  <a:srgbClr val="2C2CFF"/>
                </a:solidFill>
                <a:latin typeface="Bagoss Standard"/>
                <a:cs typeface="Bagoss Standard"/>
              </a:rPr>
              <a:t> </a:t>
            </a:r>
            <a:r>
              <a:rPr sz="2950" spc="-35" dirty="0">
                <a:solidFill>
                  <a:srgbClr val="2C2CFF"/>
                </a:solidFill>
                <a:latin typeface="Bagoss Standard"/>
                <a:cs typeface="Bagoss Standard"/>
              </a:rPr>
              <a:t>sector.</a:t>
            </a:r>
            <a:r>
              <a:rPr sz="2950" spc="-80" dirty="0">
                <a:solidFill>
                  <a:srgbClr val="2C2CFF"/>
                </a:solidFill>
                <a:latin typeface="Bagoss Standard"/>
                <a:cs typeface="Bagoss Standard"/>
              </a:rPr>
              <a:t> </a:t>
            </a:r>
            <a:r>
              <a:rPr sz="2950" dirty="0">
                <a:solidFill>
                  <a:srgbClr val="2C2CFF"/>
                </a:solidFill>
                <a:latin typeface="Bagoss Standard"/>
                <a:cs typeface="Bagoss Standard"/>
              </a:rPr>
              <a:t>We</a:t>
            </a:r>
            <a:r>
              <a:rPr sz="2950" spc="-85" dirty="0">
                <a:solidFill>
                  <a:srgbClr val="2C2CFF"/>
                </a:solidFill>
                <a:latin typeface="Bagoss Standard"/>
                <a:cs typeface="Bagoss Standard"/>
              </a:rPr>
              <a:t> </a:t>
            </a:r>
            <a:r>
              <a:rPr sz="2950" dirty="0">
                <a:solidFill>
                  <a:srgbClr val="2C2CFF"/>
                </a:solidFill>
                <a:latin typeface="Bagoss Standard"/>
                <a:cs typeface="Bagoss Standard"/>
              </a:rPr>
              <a:t>bieden</a:t>
            </a:r>
            <a:r>
              <a:rPr sz="2950" spc="-80" dirty="0">
                <a:solidFill>
                  <a:srgbClr val="2C2CFF"/>
                </a:solidFill>
                <a:latin typeface="Bagoss Standard"/>
                <a:cs typeface="Bagoss Standard"/>
              </a:rPr>
              <a:t> </a:t>
            </a:r>
            <a:r>
              <a:rPr sz="2950" dirty="0">
                <a:solidFill>
                  <a:srgbClr val="2C2CFF"/>
                </a:solidFill>
                <a:latin typeface="Bagoss Standard"/>
                <a:cs typeface="Bagoss Standard"/>
              </a:rPr>
              <a:t>kennis,</a:t>
            </a:r>
            <a:r>
              <a:rPr sz="2950" spc="-85" dirty="0">
                <a:solidFill>
                  <a:srgbClr val="2C2CFF"/>
                </a:solidFill>
                <a:latin typeface="Bagoss Standard"/>
                <a:cs typeface="Bagoss Standard"/>
              </a:rPr>
              <a:t> </a:t>
            </a:r>
            <a:r>
              <a:rPr sz="2950" spc="-10" dirty="0">
                <a:solidFill>
                  <a:srgbClr val="2C2CFF"/>
                </a:solidFill>
                <a:latin typeface="Bagoss Standard"/>
                <a:cs typeface="Bagoss Standard"/>
              </a:rPr>
              <a:t>invloed, </a:t>
            </a:r>
            <a:r>
              <a:rPr sz="2950" dirty="0">
                <a:solidFill>
                  <a:srgbClr val="2C2CFF"/>
                </a:solidFill>
                <a:latin typeface="Bagoss Standard"/>
                <a:cs typeface="Bagoss Standard"/>
              </a:rPr>
              <a:t>advies,</a:t>
            </a:r>
            <a:r>
              <a:rPr sz="2950" spc="-40" dirty="0">
                <a:solidFill>
                  <a:srgbClr val="2C2CFF"/>
                </a:solidFill>
                <a:latin typeface="Bagoss Standard"/>
                <a:cs typeface="Bagoss Standard"/>
              </a:rPr>
              <a:t> </a:t>
            </a:r>
            <a:r>
              <a:rPr sz="2950" spc="-10" dirty="0">
                <a:solidFill>
                  <a:srgbClr val="2C2CFF"/>
                </a:solidFill>
                <a:latin typeface="Bagoss Standard"/>
                <a:cs typeface="Bagoss Standard"/>
              </a:rPr>
              <a:t>voordeel</a:t>
            </a:r>
            <a:r>
              <a:rPr sz="2950" spc="-35" dirty="0">
                <a:solidFill>
                  <a:srgbClr val="2C2CFF"/>
                </a:solidFill>
                <a:latin typeface="Bagoss Standard"/>
                <a:cs typeface="Bagoss Standard"/>
              </a:rPr>
              <a:t> </a:t>
            </a:r>
            <a:r>
              <a:rPr sz="2950" dirty="0">
                <a:solidFill>
                  <a:srgbClr val="2C2CFF"/>
                </a:solidFill>
                <a:latin typeface="Bagoss Standard"/>
                <a:cs typeface="Bagoss Standard"/>
              </a:rPr>
              <a:t>en</a:t>
            </a:r>
            <a:r>
              <a:rPr sz="2950" spc="-35" dirty="0">
                <a:solidFill>
                  <a:srgbClr val="2C2CFF"/>
                </a:solidFill>
                <a:latin typeface="Bagoss Standard"/>
                <a:cs typeface="Bagoss Standard"/>
              </a:rPr>
              <a:t> </a:t>
            </a:r>
            <a:r>
              <a:rPr sz="2950" dirty="0">
                <a:solidFill>
                  <a:srgbClr val="2C2CFF"/>
                </a:solidFill>
                <a:latin typeface="Bagoss Standard"/>
                <a:cs typeface="Bagoss Standard"/>
              </a:rPr>
              <a:t>een</a:t>
            </a:r>
            <a:r>
              <a:rPr sz="2950" spc="-35" dirty="0">
                <a:solidFill>
                  <a:srgbClr val="2C2CFF"/>
                </a:solidFill>
                <a:latin typeface="Bagoss Standard"/>
                <a:cs typeface="Bagoss Standard"/>
              </a:rPr>
              <a:t> </a:t>
            </a:r>
            <a:r>
              <a:rPr sz="2950" dirty="0">
                <a:solidFill>
                  <a:srgbClr val="2C2CFF"/>
                </a:solidFill>
                <a:latin typeface="Bagoss Standard"/>
                <a:cs typeface="Bagoss Standard"/>
              </a:rPr>
              <a:t>sterk</a:t>
            </a:r>
            <a:r>
              <a:rPr sz="2950" spc="-35" dirty="0">
                <a:solidFill>
                  <a:srgbClr val="2C2CFF"/>
                </a:solidFill>
                <a:latin typeface="Bagoss Standard"/>
                <a:cs typeface="Bagoss Standard"/>
              </a:rPr>
              <a:t> </a:t>
            </a:r>
            <a:r>
              <a:rPr sz="2950" spc="-10" dirty="0">
                <a:solidFill>
                  <a:srgbClr val="2C2CFF"/>
                </a:solidFill>
                <a:latin typeface="Bagoss Standard"/>
                <a:cs typeface="Bagoss Standard"/>
              </a:rPr>
              <a:t>netwerk.</a:t>
            </a:r>
            <a:endParaRPr sz="2950">
              <a:latin typeface="Bagoss Standard"/>
              <a:cs typeface="Bagoss Standard"/>
            </a:endParaRPr>
          </a:p>
          <a:p>
            <a:pPr marL="12700">
              <a:lnSpc>
                <a:spcPts val="3100"/>
              </a:lnSpc>
            </a:pPr>
            <a:r>
              <a:rPr sz="2950" dirty="0">
                <a:solidFill>
                  <a:srgbClr val="2C2CFF"/>
                </a:solidFill>
                <a:latin typeface="Bagoss Standard"/>
                <a:cs typeface="Bagoss Standard"/>
              </a:rPr>
              <a:t>Met</a:t>
            </a:r>
            <a:r>
              <a:rPr sz="2950" spc="-45" dirty="0">
                <a:solidFill>
                  <a:srgbClr val="2C2CFF"/>
                </a:solidFill>
                <a:latin typeface="Bagoss Standard"/>
                <a:cs typeface="Bagoss Standard"/>
              </a:rPr>
              <a:t> </a:t>
            </a:r>
            <a:r>
              <a:rPr sz="2950" dirty="0">
                <a:solidFill>
                  <a:srgbClr val="2C2CFF"/>
                </a:solidFill>
                <a:latin typeface="Bagoss Standard"/>
                <a:cs typeface="Bagoss Standard"/>
              </a:rPr>
              <a:t>de</a:t>
            </a:r>
            <a:r>
              <a:rPr sz="2950" spc="-40" dirty="0">
                <a:solidFill>
                  <a:srgbClr val="2C2CFF"/>
                </a:solidFill>
                <a:latin typeface="Bagoss Standard"/>
                <a:cs typeface="Bagoss Standard"/>
              </a:rPr>
              <a:t> </a:t>
            </a:r>
            <a:r>
              <a:rPr sz="2950" dirty="0">
                <a:solidFill>
                  <a:srgbClr val="2C2CFF"/>
                </a:solidFill>
                <a:latin typeface="Bagoss Standard"/>
                <a:cs typeface="Bagoss Standard"/>
              </a:rPr>
              <a:t>steun</a:t>
            </a:r>
            <a:r>
              <a:rPr sz="2950" spc="-40" dirty="0">
                <a:solidFill>
                  <a:srgbClr val="2C2CFF"/>
                </a:solidFill>
                <a:latin typeface="Bagoss Standard"/>
                <a:cs typeface="Bagoss Standard"/>
              </a:rPr>
              <a:t> </a:t>
            </a:r>
            <a:r>
              <a:rPr sz="2950" dirty="0">
                <a:solidFill>
                  <a:srgbClr val="2C2CFF"/>
                </a:solidFill>
                <a:latin typeface="Bagoss Standard"/>
                <a:cs typeface="Bagoss Standard"/>
              </a:rPr>
              <a:t>van</a:t>
            </a:r>
            <a:r>
              <a:rPr sz="2950" spc="-40" dirty="0">
                <a:solidFill>
                  <a:srgbClr val="2C2CFF"/>
                </a:solidFill>
                <a:latin typeface="Bagoss Standard"/>
                <a:cs typeface="Bagoss Standard"/>
              </a:rPr>
              <a:t> </a:t>
            </a:r>
            <a:r>
              <a:rPr sz="2950" dirty="0">
                <a:solidFill>
                  <a:srgbClr val="2C2CFF"/>
                </a:solidFill>
                <a:latin typeface="Bagoss Standard"/>
                <a:cs typeface="Bagoss Standard"/>
              </a:rPr>
              <a:t>ruim</a:t>
            </a:r>
            <a:r>
              <a:rPr sz="2950" spc="-40" dirty="0">
                <a:solidFill>
                  <a:srgbClr val="2C2CFF"/>
                </a:solidFill>
                <a:latin typeface="Bagoss Standard"/>
                <a:cs typeface="Bagoss Standard"/>
              </a:rPr>
              <a:t> 17.000 </a:t>
            </a:r>
            <a:r>
              <a:rPr sz="2950" dirty="0">
                <a:solidFill>
                  <a:srgbClr val="2C2CFF"/>
                </a:solidFill>
                <a:latin typeface="Bagoss Standard"/>
                <a:cs typeface="Bagoss Standard"/>
              </a:rPr>
              <a:t>leden</a:t>
            </a:r>
            <a:r>
              <a:rPr sz="2950" spc="-45" dirty="0">
                <a:solidFill>
                  <a:srgbClr val="2C2CFF"/>
                </a:solidFill>
                <a:latin typeface="Bagoss Standard"/>
                <a:cs typeface="Bagoss Standard"/>
              </a:rPr>
              <a:t> </a:t>
            </a:r>
            <a:r>
              <a:rPr sz="2950" spc="-10" dirty="0">
                <a:solidFill>
                  <a:srgbClr val="2C2CFF"/>
                </a:solidFill>
                <a:latin typeface="Bagoss Standard"/>
                <a:cs typeface="Bagoss Standard"/>
              </a:rPr>
              <a:t>zorgen</a:t>
            </a:r>
            <a:endParaRPr sz="2950">
              <a:latin typeface="Bagoss Standard"/>
              <a:cs typeface="Bagoss Standard"/>
            </a:endParaRPr>
          </a:p>
          <a:p>
            <a:pPr marL="12700" marR="554355">
              <a:lnSpc>
                <a:spcPts val="3300"/>
              </a:lnSpc>
              <a:spcBef>
                <a:spcPts val="190"/>
              </a:spcBef>
            </a:pPr>
            <a:r>
              <a:rPr sz="2950" dirty="0">
                <a:solidFill>
                  <a:srgbClr val="2C2CFF"/>
                </a:solidFill>
                <a:latin typeface="Bagoss Standard"/>
                <a:cs typeface="Bagoss Standard"/>
              </a:rPr>
              <a:t>we</a:t>
            </a:r>
            <a:r>
              <a:rPr sz="2950" spc="-65" dirty="0">
                <a:solidFill>
                  <a:srgbClr val="2C2CFF"/>
                </a:solidFill>
                <a:latin typeface="Bagoss Standard"/>
                <a:cs typeface="Bagoss Standard"/>
              </a:rPr>
              <a:t> </a:t>
            </a:r>
            <a:r>
              <a:rPr sz="2950" dirty="0">
                <a:solidFill>
                  <a:srgbClr val="2C2CFF"/>
                </a:solidFill>
                <a:latin typeface="Bagoss Standard"/>
                <a:cs typeface="Bagoss Standard"/>
              </a:rPr>
              <a:t>dat</a:t>
            </a:r>
            <a:r>
              <a:rPr sz="2950" spc="-65" dirty="0">
                <a:solidFill>
                  <a:srgbClr val="2C2CFF"/>
                </a:solidFill>
                <a:latin typeface="Bagoss Standard"/>
                <a:cs typeface="Bagoss Standard"/>
              </a:rPr>
              <a:t> </a:t>
            </a:r>
            <a:r>
              <a:rPr sz="2950" spc="-10" dirty="0">
                <a:solidFill>
                  <a:srgbClr val="2C2CFF"/>
                </a:solidFill>
                <a:latin typeface="Bagoss Standard"/>
                <a:cs typeface="Bagoss Standard"/>
              </a:rPr>
              <a:t>horecaondernemers</a:t>
            </a:r>
            <a:r>
              <a:rPr sz="2950" spc="-65" dirty="0">
                <a:solidFill>
                  <a:srgbClr val="2C2CFF"/>
                </a:solidFill>
                <a:latin typeface="Bagoss Standard"/>
                <a:cs typeface="Bagoss Standard"/>
              </a:rPr>
              <a:t> </a:t>
            </a:r>
            <a:r>
              <a:rPr sz="2950" spc="-10" dirty="0">
                <a:solidFill>
                  <a:srgbClr val="2C2CFF"/>
                </a:solidFill>
                <a:latin typeface="Bagoss Standard"/>
                <a:cs typeface="Bagoss Standard"/>
              </a:rPr>
              <a:t>sterker </a:t>
            </a:r>
            <a:r>
              <a:rPr sz="2950" dirty="0">
                <a:solidFill>
                  <a:srgbClr val="2C2CFF"/>
                </a:solidFill>
                <a:latin typeface="Bagoss Standard"/>
                <a:cs typeface="Bagoss Standard"/>
              </a:rPr>
              <a:t>ondernemen,</a:t>
            </a:r>
            <a:r>
              <a:rPr sz="2950" spc="-65" dirty="0">
                <a:solidFill>
                  <a:srgbClr val="2C2CFF"/>
                </a:solidFill>
                <a:latin typeface="Bagoss Standard"/>
                <a:cs typeface="Bagoss Standard"/>
              </a:rPr>
              <a:t> </a:t>
            </a:r>
            <a:r>
              <a:rPr sz="2950" spc="-10" dirty="0">
                <a:solidFill>
                  <a:srgbClr val="2C2CFF"/>
                </a:solidFill>
                <a:latin typeface="Bagoss Standard"/>
                <a:cs typeface="Bagoss Standard"/>
              </a:rPr>
              <a:t>zichtbaar</a:t>
            </a:r>
            <a:r>
              <a:rPr sz="2950" spc="-60" dirty="0">
                <a:solidFill>
                  <a:srgbClr val="2C2CFF"/>
                </a:solidFill>
                <a:latin typeface="Bagoss Standard"/>
                <a:cs typeface="Bagoss Standard"/>
              </a:rPr>
              <a:t> </a:t>
            </a:r>
            <a:r>
              <a:rPr sz="2950" dirty="0">
                <a:solidFill>
                  <a:srgbClr val="2C2CFF"/>
                </a:solidFill>
                <a:latin typeface="Bagoss Standard"/>
                <a:cs typeface="Bagoss Standard"/>
              </a:rPr>
              <a:t>zijn</a:t>
            </a:r>
            <a:r>
              <a:rPr sz="2950" spc="-60" dirty="0">
                <a:solidFill>
                  <a:srgbClr val="2C2CFF"/>
                </a:solidFill>
                <a:latin typeface="Bagoss Standard"/>
                <a:cs typeface="Bagoss Standard"/>
              </a:rPr>
              <a:t> </a:t>
            </a:r>
            <a:r>
              <a:rPr sz="2950" dirty="0">
                <a:solidFill>
                  <a:srgbClr val="2C2CFF"/>
                </a:solidFill>
                <a:latin typeface="Bagoss Standard"/>
                <a:cs typeface="Bagoss Standard"/>
              </a:rPr>
              <a:t>en</a:t>
            </a:r>
            <a:r>
              <a:rPr sz="2950" spc="-60" dirty="0">
                <a:solidFill>
                  <a:srgbClr val="2C2CFF"/>
                </a:solidFill>
                <a:latin typeface="Bagoss Standard"/>
                <a:cs typeface="Bagoss Standard"/>
              </a:rPr>
              <a:t> </a:t>
            </a:r>
            <a:r>
              <a:rPr sz="2950" spc="-10" dirty="0">
                <a:solidFill>
                  <a:srgbClr val="2C2CFF"/>
                </a:solidFill>
                <a:latin typeface="Bagoss Standard"/>
                <a:cs typeface="Bagoss Standard"/>
              </a:rPr>
              <a:t>gehoord </a:t>
            </a:r>
            <a:r>
              <a:rPr sz="2950" dirty="0">
                <a:solidFill>
                  <a:srgbClr val="2C2CFF"/>
                </a:solidFill>
                <a:latin typeface="Bagoss Standard"/>
                <a:cs typeface="Bagoss Standard"/>
              </a:rPr>
              <a:t>worden,</a:t>
            </a:r>
            <a:r>
              <a:rPr sz="2950" spc="-30" dirty="0">
                <a:solidFill>
                  <a:srgbClr val="2C2CFF"/>
                </a:solidFill>
                <a:latin typeface="Bagoss Standard"/>
                <a:cs typeface="Bagoss Standard"/>
              </a:rPr>
              <a:t> </a:t>
            </a:r>
            <a:r>
              <a:rPr sz="2950" dirty="0">
                <a:solidFill>
                  <a:srgbClr val="2C2CFF"/>
                </a:solidFill>
                <a:latin typeface="Bagoss Standard"/>
                <a:cs typeface="Bagoss Standard"/>
              </a:rPr>
              <a:t>in</a:t>
            </a:r>
            <a:r>
              <a:rPr sz="2950" spc="-25" dirty="0">
                <a:solidFill>
                  <a:srgbClr val="2C2CFF"/>
                </a:solidFill>
                <a:latin typeface="Bagoss Standard"/>
                <a:cs typeface="Bagoss Standard"/>
              </a:rPr>
              <a:t> </a:t>
            </a:r>
            <a:r>
              <a:rPr sz="2950" dirty="0">
                <a:solidFill>
                  <a:srgbClr val="2C2CFF"/>
                </a:solidFill>
                <a:latin typeface="Bagoss Standard"/>
                <a:cs typeface="Bagoss Standard"/>
              </a:rPr>
              <a:t>hun</a:t>
            </a:r>
            <a:r>
              <a:rPr sz="2950" spc="-25" dirty="0">
                <a:solidFill>
                  <a:srgbClr val="2C2CFF"/>
                </a:solidFill>
                <a:latin typeface="Bagoss Standard"/>
                <a:cs typeface="Bagoss Standard"/>
              </a:rPr>
              <a:t> </a:t>
            </a:r>
            <a:r>
              <a:rPr sz="2950" dirty="0">
                <a:solidFill>
                  <a:srgbClr val="2C2CFF"/>
                </a:solidFill>
                <a:latin typeface="Bagoss Standard"/>
                <a:cs typeface="Bagoss Standard"/>
              </a:rPr>
              <a:t>bedrijf</a:t>
            </a:r>
            <a:r>
              <a:rPr sz="2950" spc="-25" dirty="0">
                <a:solidFill>
                  <a:srgbClr val="2C2CFF"/>
                </a:solidFill>
                <a:latin typeface="Bagoss Standard"/>
                <a:cs typeface="Bagoss Standard"/>
              </a:rPr>
              <a:t> </a:t>
            </a:r>
            <a:r>
              <a:rPr sz="2950" dirty="0">
                <a:solidFill>
                  <a:srgbClr val="2C2CFF"/>
                </a:solidFill>
                <a:latin typeface="Bagoss Standard"/>
                <a:cs typeface="Bagoss Standard"/>
              </a:rPr>
              <a:t>én</a:t>
            </a:r>
            <a:r>
              <a:rPr sz="2950" spc="-25" dirty="0">
                <a:solidFill>
                  <a:srgbClr val="2C2CFF"/>
                </a:solidFill>
                <a:latin typeface="Bagoss Standard"/>
                <a:cs typeface="Bagoss Standard"/>
              </a:rPr>
              <a:t> </a:t>
            </a:r>
            <a:r>
              <a:rPr sz="2950" dirty="0">
                <a:solidFill>
                  <a:srgbClr val="2C2CFF"/>
                </a:solidFill>
                <a:latin typeface="Bagoss Standard"/>
                <a:cs typeface="Bagoss Standard"/>
              </a:rPr>
              <a:t>in</a:t>
            </a:r>
            <a:r>
              <a:rPr sz="2950" spc="-25" dirty="0">
                <a:solidFill>
                  <a:srgbClr val="2C2CFF"/>
                </a:solidFill>
                <a:latin typeface="Bagoss Standard"/>
                <a:cs typeface="Bagoss Standard"/>
              </a:rPr>
              <a:t> </a:t>
            </a:r>
            <a:r>
              <a:rPr sz="2950" dirty="0">
                <a:solidFill>
                  <a:srgbClr val="2C2CFF"/>
                </a:solidFill>
                <a:latin typeface="Bagoss Standard"/>
                <a:cs typeface="Bagoss Standard"/>
              </a:rPr>
              <a:t>de</a:t>
            </a:r>
            <a:r>
              <a:rPr sz="2950" spc="-25" dirty="0">
                <a:solidFill>
                  <a:srgbClr val="2C2CFF"/>
                </a:solidFill>
                <a:latin typeface="Bagoss Standard"/>
                <a:cs typeface="Bagoss Standard"/>
              </a:rPr>
              <a:t> </a:t>
            </a:r>
            <a:r>
              <a:rPr sz="2950" spc="-10" dirty="0">
                <a:solidFill>
                  <a:srgbClr val="2C2CFF"/>
                </a:solidFill>
                <a:latin typeface="Bagoss Standard"/>
                <a:cs typeface="Bagoss Standard"/>
              </a:rPr>
              <a:t>samenleving.</a:t>
            </a:r>
            <a:endParaRPr sz="2950">
              <a:latin typeface="Bagoss Standard"/>
              <a:cs typeface="Bagoss Standard"/>
            </a:endParaRPr>
          </a:p>
          <a:p>
            <a:pPr marL="12700">
              <a:lnSpc>
                <a:spcPct val="100000"/>
              </a:lnSpc>
              <a:spcBef>
                <a:spcPts val="3545"/>
              </a:spcBef>
            </a:pPr>
            <a:r>
              <a:rPr sz="3700" b="1" spc="-10" dirty="0">
                <a:latin typeface="VC Nudge SemiNormal Bold"/>
                <a:cs typeface="VC Nudge SemiNormal Bold"/>
              </a:rPr>
              <a:t>Missie</a:t>
            </a:r>
            <a:endParaRPr sz="3700">
              <a:latin typeface="VC Nudge SemiNormal Bold"/>
              <a:cs typeface="VC Nudge SemiNormal Bold"/>
            </a:endParaRPr>
          </a:p>
          <a:p>
            <a:pPr marL="12700" marR="5080">
              <a:lnSpc>
                <a:spcPts val="2720"/>
              </a:lnSpc>
              <a:spcBef>
                <a:spcPts val="825"/>
              </a:spcBef>
            </a:pPr>
            <a:r>
              <a:rPr sz="2400" spc="-50" dirty="0">
                <a:solidFill>
                  <a:srgbClr val="231F20"/>
                </a:solidFill>
                <a:latin typeface="Bagoss Standard"/>
                <a:cs typeface="Bagoss Standard"/>
              </a:rPr>
              <a:t>We</a:t>
            </a:r>
            <a:r>
              <a:rPr sz="2400" spc="-40" dirty="0">
                <a:solidFill>
                  <a:srgbClr val="231F20"/>
                </a:solidFill>
                <a:latin typeface="Bagoss Standard"/>
                <a:cs typeface="Bagoss Standard"/>
              </a:rPr>
              <a:t> </a:t>
            </a:r>
            <a:r>
              <a:rPr sz="2400" dirty="0">
                <a:solidFill>
                  <a:srgbClr val="231F20"/>
                </a:solidFill>
                <a:latin typeface="Bagoss Standard"/>
                <a:cs typeface="Bagoss Standard"/>
              </a:rPr>
              <a:t>zijn</a:t>
            </a:r>
            <a:r>
              <a:rPr sz="2400" spc="-35" dirty="0">
                <a:solidFill>
                  <a:srgbClr val="231F20"/>
                </a:solidFill>
                <a:latin typeface="Bagoss Standard"/>
                <a:cs typeface="Bagoss Standard"/>
              </a:rPr>
              <a:t> </a:t>
            </a:r>
            <a:r>
              <a:rPr sz="2400" spc="-20" dirty="0">
                <a:solidFill>
                  <a:srgbClr val="231F20"/>
                </a:solidFill>
                <a:latin typeface="Bagoss Standard"/>
                <a:cs typeface="Bagoss Standard"/>
              </a:rPr>
              <a:t>er</a:t>
            </a:r>
            <a:r>
              <a:rPr sz="2400" spc="-140" dirty="0">
                <a:solidFill>
                  <a:srgbClr val="231F20"/>
                </a:solidFill>
                <a:latin typeface="Bagoss Standard"/>
                <a:cs typeface="Bagoss Standard"/>
              </a:rPr>
              <a:t> </a:t>
            </a:r>
            <a:r>
              <a:rPr sz="2400" spc="-20" dirty="0">
                <a:solidFill>
                  <a:srgbClr val="231F20"/>
                </a:solidFill>
                <a:latin typeface="Bagoss Standard"/>
                <a:cs typeface="Bagoss Standard"/>
              </a:rPr>
              <a:t>voor</a:t>
            </a:r>
            <a:r>
              <a:rPr sz="2400" spc="-85" dirty="0">
                <a:solidFill>
                  <a:srgbClr val="231F20"/>
                </a:solidFill>
                <a:latin typeface="Bagoss Standard"/>
                <a:cs typeface="Bagoss Standard"/>
              </a:rPr>
              <a:t> </a:t>
            </a:r>
            <a:r>
              <a:rPr sz="2400" dirty="0">
                <a:solidFill>
                  <a:srgbClr val="231F20"/>
                </a:solidFill>
                <a:latin typeface="Bagoss Standard"/>
                <a:cs typeface="Bagoss Standard"/>
              </a:rPr>
              <a:t>alle</a:t>
            </a:r>
            <a:r>
              <a:rPr sz="2400" spc="-35" dirty="0">
                <a:solidFill>
                  <a:srgbClr val="231F20"/>
                </a:solidFill>
                <a:latin typeface="Bagoss Standard"/>
                <a:cs typeface="Bagoss Standard"/>
              </a:rPr>
              <a:t> </a:t>
            </a:r>
            <a:r>
              <a:rPr sz="2400" spc="-25" dirty="0">
                <a:solidFill>
                  <a:srgbClr val="231F20"/>
                </a:solidFill>
                <a:latin typeface="Bagoss Standard"/>
                <a:cs typeface="Bagoss Standard"/>
              </a:rPr>
              <a:t>horecaondernemers.</a:t>
            </a:r>
            <a:r>
              <a:rPr sz="2400" spc="-140" dirty="0">
                <a:solidFill>
                  <a:srgbClr val="231F20"/>
                </a:solidFill>
                <a:latin typeface="Bagoss Standard"/>
                <a:cs typeface="Bagoss Standard"/>
              </a:rPr>
              <a:t> </a:t>
            </a:r>
            <a:r>
              <a:rPr sz="2400" spc="-50" dirty="0">
                <a:solidFill>
                  <a:srgbClr val="231F20"/>
                </a:solidFill>
                <a:latin typeface="Bagoss Standard"/>
                <a:cs typeface="Bagoss Standard"/>
              </a:rPr>
              <a:t>We</a:t>
            </a:r>
            <a:r>
              <a:rPr sz="2400" spc="-35" dirty="0">
                <a:solidFill>
                  <a:srgbClr val="231F20"/>
                </a:solidFill>
                <a:latin typeface="Bagoss Standard"/>
                <a:cs typeface="Bagoss Standard"/>
              </a:rPr>
              <a:t> </a:t>
            </a:r>
            <a:r>
              <a:rPr sz="2400" spc="-10" dirty="0">
                <a:solidFill>
                  <a:srgbClr val="231F20"/>
                </a:solidFill>
                <a:latin typeface="Bagoss Standard"/>
                <a:cs typeface="Bagoss Standard"/>
              </a:rPr>
              <a:t>ondersteunen </a:t>
            </a:r>
            <a:r>
              <a:rPr sz="2400" dirty="0">
                <a:solidFill>
                  <a:srgbClr val="231F20"/>
                </a:solidFill>
                <a:latin typeface="Bagoss Standard"/>
                <a:cs typeface="Bagoss Standard"/>
              </a:rPr>
              <a:t>onze</a:t>
            </a:r>
            <a:r>
              <a:rPr sz="2400" spc="-50" dirty="0">
                <a:solidFill>
                  <a:srgbClr val="231F20"/>
                </a:solidFill>
                <a:latin typeface="Bagoss Standard"/>
                <a:cs typeface="Bagoss Standard"/>
              </a:rPr>
              <a:t> </a:t>
            </a:r>
            <a:r>
              <a:rPr sz="2400" spc="-10" dirty="0">
                <a:solidFill>
                  <a:srgbClr val="231F20"/>
                </a:solidFill>
                <a:latin typeface="Bagoss Standard"/>
                <a:cs typeface="Bagoss Standard"/>
              </a:rPr>
              <a:t>leden,</a:t>
            </a:r>
            <a:r>
              <a:rPr sz="2400" spc="-100" dirty="0">
                <a:solidFill>
                  <a:srgbClr val="231F20"/>
                </a:solidFill>
                <a:latin typeface="Bagoss Standard"/>
                <a:cs typeface="Bagoss Standard"/>
              </a:rPr>
              <a:t> </a:t>
            </a:r>
            <a:r>
              <a:rPr sz="2400" spc="-10" dirty="0">
                <a:solidFill>
                  <a:srgbClr val="231F20"/>
                </a:solidFill>
                <a:latin typeface="Bagoss Standard"/>
                <a:cs typeface="Bagoss Standard"/>
              </a:rPr>
              <a:t>komen</a:t>
            </a:r>
            <a:r>
              <a:rPr sz="2400" spc="-45" dirty="0">
                <a:solidFill>
                  <a:srgbClr val="231F20"/>
                </a:solidFill>
                <a:latin typeface="Bagoss Standard"/>
                <a:cs typeface="Bagoss Standard"/>
              </a:rPr>
              <a:t> </a:t>
            </a:r>
            <a:r>
              <a:rPr sz="2400" dirty="0">
                <a:solidFill>
                  <a:srgbClr val="231F20"/>
                </a:solidFill>
                <a:latin typeface="Bagoss Standard"/>
                <a:cs typeface="Bagoss Standard"/>
              </a:rPr>
              <a:t>op</a:t>
            </a:r>
            <a:r>
              <a:rPr sz="2400" spc="-100" dirty="0">
                <a:solidFill>
                  <a:srgbClr val="231F20"/>
                </a:solidFill>
                <a:latin typeface="Bagoss Standard"/>
                <a:cs typeface="Bagoss Standard"/>
              </a:rPr>
              <a:t> </a:t>
            </a:r>
            <a:r>
              <a:rPr sz="2400" spc="-10" dirty="0">
                <a:solidFill>
                  <a:srgbClr val="231F20"/>
                </a:solidFill>
                <a:latin typeface="Bagoss Standard"/>
                <a:cs typeface="Bagoss Standard"/>
              </a:rPr>
              <a:t>voor</a:t>
            </a:r>
            <a:r>
              <a:rPr sz="2400" spc="-95" dirty="0">
                <a:solidFill>
                  <a:srgbClr val="231F20"/>
                </a:solidFill>
                <a:latin typeface="Bagoss Standard"/>
                <a:cs typeface="Bagoss Standard"/>
              </a:rPr>
              <a:t> </a:t>
            </a:r>
            <a:r>
              <a:rPr sz="2400" dirty="0">
                <a:solidFill>
                  <a:srgbClr val="231F20"/>
                </a:solidFill>
                <a:latin typeface="Bagoss Standard"/>
                <a:cs typeface="Bagoss Standard"/>
              </a:rPr>
              <a:t>hun</a:t>
            </a:r>
            <a:r>
              <a:rPr sz="2400" spc="-45" dirty="0">
                <a:solidFill>
                  <a:srgbClr val="231F20"/>
                </a:solidFill>
                <a:latin typeface="Bagoss Standard"/>
                <a:cs typeface="Bagoss Standard"/>
              </a:rPr>
              <a:t> </a:t>
            </a:r>
            <a:r>
              <a:rPr sz="2400" spc="-20" dirty="0">
                <a:solidFill>
                  <a:srgbClr val="231F20"/>
                </a:solidFill>
                <a:latin typeface="Bagoss Standard"/>
                <a:cs typeface="Bagoss Standard"/>
              </a:rPr>
              <a:t>belangen,</a:t>
            </a:r>
            <a:r>
              <a:rPr sz="2400" spc="-105" dirty="0">
                <a:solidFill>
                  <a:srgbClr val="231F20"/>
                </a:solidFill>
                <a:latin typeface="Bagoss Standard"/>
                <a:cs typeface="Bagoss Standard"/>
              </a:rPr>
              <a:t> </a:t>
            </a:r>
            <a:r>
              <a:rPr sz="2400" spc="-10" dirty="0">
                <a:solidFill>
                  <a:srgbClr val="231F20"/>
                </a:solidFill>
                <a:latin typeface="Bagoss Standard"/>
                <a:cs typeface="Bagoss Standard"/>
              </a:rPr>
              <a:t>stimuleren </a:t>
            </a:r>
            <a:r>
              <a:rPr sz="2400" spc="-20" dirty="0">
                <a:solidFill>
                  <a:srgbClr val="231F20"/>
                </a:solidFill>
                <a:latin typeface="Bagoss Standard"/>
                <a:cs typeface="Bagoss Standard"/>
              </a:rPr>
              <a:t>samenwerking,</a:t>
            </a:r>
            <a:r>
              <a:rPr sz="2400" spc="-90" dirty="0">
                <a:solidFill>
                  <a:srgbClr val="231F20"/>
                </a:solidFill>
                <a:latin typeface="Bagoss Standard"/>
                <a:cs typeface="Bagoss Standard"/>
              </a:rPr>
              <a:t> </a:t>
            </a:r>
            <a:r>
              <a:rPr sz="2400" dirty="0">
                <a:solidFill>
                  <a:srgbClr val="231F20"/>
                </a:solidFill>
                <a:latin typeface="Bagoss Standard"/>
                <a:cs typeface="Bagoss Standard"/>
              </a:rPr>
              <a:t>en</a:t>
            </a:r>
            <a:r>
              <a:rPr sz="2400" spc="-30" dirty="0">
                <a:solidFill>
                  <a:srgbClr val="231F20"/>
                </a:solidFill>
                <a:latin typeface="Bagoss Standard"/>
                <a:cs typeface="Bagoss Standard"/>
              </a:rPr>
              <a:t> </a:t>
            </a:r>
            <a:r>
              <a:rPr sz="2400" spc="-20" dirty="0">
                <a:solidFill>
                  <a:srgbClr val="231F20"/>
                </a:solidFill>
                <a:latin typeface="Bagoss Standard"/>
                <a:cs typeface="Bagoss Standard"/>
              </a:rPr>
              <a:t>zetten</a:t>
            </a:r>
            <a:r>
              <a:rPr sz="2400" spc="-30" dirty="0">
                <a:solidFill>
                  <a:srgbClr val="231F20"/>
                </a:solidFill>
                <a:latin typeface="Bagoss Standard"/>
                <a:cs typeface="Bagoss Standard"/>
              </a:rPr>
              <a:t> </a:t>
            </a:r>
            <a:r>
              <a:rPr sz="2400" dirty="0">
                <a:solidFill>
                  <a:srgbClr val="231F20"/>
                </a:solidFill>
                <a:latin typeface="Bagoss Standard"/>
                <a:cs typeface="Bagoss Standard"/>
              </a:rPr>
              <a:t>ons</a:t>
            </a:r>
            <a:r>
              <a:rPr sz="2400" spc="-35" dirty="0">
                <a:solidFill>
                  <a:srgbClr val="231F20"/>
                </a:solidFill>
                <a:latin typeface="Bagoss Standard"/>
                <a:cs typeface="Bagoss Standard"/>
              </a:rPr>
              <a:t> </a:t>
            </a:r>
            <a:r>
              <a:rPr sz="2400" dirty="0">
                <a:solidFill>
                  <a:srgbClr val="231F20"/>
                </a:solidFill>
                <a:latin typeface="Bagoss Standard"/>
                <a:cs typeface="Bagoss Standard"/>
              </a:rPr>
              <a:t>in</a:t>
            </a:r>
            <a:r>
              <a:rPr sz="2400" spc="-80" dirty="0">
                <a:solidFill>
                  <a:srgbClr val="231F20"/>
                </a:solidFill>
                <a:latin typeface="Bagoss Standard"/>
                <a:cs typeface="Bagoss Standard"/>
              </a:rPr>
              <a:t> </a:t>
            </a:r>
            <a:r>
              <a:rPr sz="2400" spc="-10" dirty="0">
                <a:solidFill>
                  <a:srgbClr val="231F20"/>
                </a:solidFill>
                <a:latin typeface="Bagoss Standard"/>
                <a:cs typeface="Bagoss Standard"/>
              </a:rPr>
              <a:t>voor</a:t>
            </a:r>
            <a:r>
              <a:rPr sz="2400" spc="-85" dirty="0">
                <a:solidFill>
                  <a:srgbClr val="231F20"/>
                </a:solidFill>
                <a:latin typeface="Bagoss Standard"/>
                <a:cs typeface="Bagoss Standard"/>
              </a:rPr>
              <a:t> </a:t>
            </a:r>
            <a:r>
              <a:rPr sz="2400" spc="-20" dirty="0">
                <a:solidFill>
                  <a:srgbClr val="231F20"/>
                </a:solidFill>
                <a:latin typeface="Bagoss Standard"/>
                <a:cs typeface="Bagoss Standard"/>
              </a:rPr>
              <a:t>innovatie</a:t>
            </a:r>
            <a:r>
              <a:rPr sz="2400" spc="-30" dirty="0">
                <a:solidFill>
                  <a:srgbClr val="231F20"/>
                </a:solidFill>
                <a:latin typeface="Bagoss Standard"/>
                <a:cs typeface="Bagoss Standard"/>
              </a:rPr>
              <a:t> </a:t>
            </a:r>
            <a:r>
              <a:rPr sz="2400" spc="-25" dirty="0">
                <a:solidFill>
                  <a:srgbClr val="231F20"/>
                </a:solidFill>
                <a:latin typeface="Bagoss Standard"/>
                <a:cs typeface="Bagoss Standard"/>
              </a:rPr>
              <a:t>en </a:t>
            </a:r>
            <a:r>
              <a:rPr sz="2400" spc="-10" dirty="0">
                <a:solidFill>
                  <a:srgbClr val="231F20"/>
                </a:solidFill>
                <a:latin typeface="Bagoss Standard"/>
                <a:cs typeface="Bagoss Standard"/>
              </a:rPr>
              <a:t>duurzaamheid</a:t>
            </a:r>
            <a:r>
              <a:rPr sz="2400" spc="-45" dirty="0">
                <a:solidFill>
                  <a:srgbClr val="231F20"/>
                </a:solidFill>
                <a:latin typeface="Bagoss Standard"/>
                <a:cs typeface="Bagoss Standard"/>
              </a:rPr>
              <a:t> </a:t>
            </a:r>
            <a:r>
              <a:rPr sz="2400" dirty="0">
                <a:solidFill>
                  <a:srgbClr val="231F20"/>
                </a:solidFill>
                <a:latin typeface="Bagoss Standard"/>
                <a:cs typeface="Bagoss Standard"/>
              </a:rPr>
              <a:t>om</a:t>
            </a:r>
            <a:r>
              <a:rPr sz="2400" spc="-40" dirty="0">
                <a:solidFill>
                  <a:srgbClr val="231F20"/>
                </a:solidFill>
                <a:latin typeface="Bagoss Standard"/>
                <a:cs typeface="Bagoss Standard"/>
              </a:rPr>
              <a:t> </a:t>
            </a:r>
            <a:r>
              <a:rPr sz="2400" dirty="0">
                <a:solidFill>
                  <a:srgbClr val="231F20"/>
                </a:solidFill>
                <a:latin typeface="Bagoss Standard"/>
                <a:cs typeface="Bagoss Standard"/>
              </a:rPr>
              <a:t>de</a:t>
            </a:r>
            <a:r>
              <a:rPr sz="2400" spc="-45" dirty="0">
                <a:solidFill>
                  <a:srgbClr val="231F20"/>
                </a:solidFill>
                <a:latin typeface="Bagoss Standard"/>
                <a:cs typeface="Bagoss Standard"/>
              </a:rPr>
              <a:t> </a:t>
            </a:r>
            <a:r>
              <a:rPr sz="2400" spc="-10" dirty="0">
                <a:solidFill>
                  <a:srgbClr val="231F20"/>
                </a:solidFill>
                <a:latin typeface="Bagoss Standard"/>
                <a:cs typeface="Bagoss Standard"/>
              </a:rPr>
              <a:t>economische</a:t>
            </a:r>
            <a:r>
              <a:rPr sz="2400" spc="-40" dirty="0">
                <a:solidFill>
                  <a:srgbClr val="231F20"/>
                </a:solidFill>
                <a:latin typeface="Bagoss Standard"/>
                <a:cs typeface="Bagoss Standard"/>
              </a:rPr>
              <a:t> </a:t>
            </a:r>
            <a:r>
              <a:rPr sz="2400" spc="-25" dirty="0">
                <a:solidFill>
                  <a:srgbClr val="231F20"/>
                </a:solidFill>
                <a:latin typeface="Bagoss Standard"/>
                <a:cs typeface="Bagoss Standard"/>
              </a:rPr>
              <a:t>kracht</a:t>
            </a:r>
            <a:r>
              <a:rPr sz="2400" spc="-95" dirty="0">
                <a:solidFill>
                  <a:srgbClr val="231F20"/>
                </a:solidFill>
                <a:latin typeface="Bagoss Standard"/>
                <a:cs typeface="Bagoss Standard"/>
              </a:rPr>
              <a:t> </a:t>
            </a:r>
            <a:r>
              <a:rPr sz="2400" dirty="0">
                <a:solidFill>
                  <a:srgbClr val="231F20"/>
                </a:solidFill>
                <a:latin typeface="Bagoss Standard"/>
                <a:cs typeface="Bagoss Standard"/>
              </a:rPr>
              <a:t>van</a:t>
            </a:r>
            <a:r>
              <a:rPr sz="2400" spc="-40" dirty="0">
                <a:solidFill>
                  <a:srgbClr val="231F20"/>
                </a:solidFill>
                <a:latin typeface="Bagoss Standard"/>
                <a:cs typeface="Bagoss Standard"/>
              </a:rPr>
              <a:t> </a:t>
            </a:r>
            <a:r>
              <a:rPr sz="2400" dirty="0">
                <a:solidFill>
                  <a:srgbClr val="231F20"/>
                </a:solidFill>
                <a:latin typeface="Bagoss Standard"/>
                <a:cs typeface="Bagoss Standard"/>
              </a:rPr>
              <a:t>de</a:t>
            </a:r>
            <a:r>
              <a:rPr sz="2400" spc="-45" dirty="0">
                <a:solidFill>
                  <a:srgbClr val="231F20"/>
                </a:solidFill>
                <a:latin typeface="Bagoss Standard"/>
                <a:cs typeface="Bagoss Standard"/>
              </a:rPr>
              <a:t> </a:t>
            </a:r>
            <a:r>
              <a:rPr sz="2400" spc="-10" dirty="0">
                <a:solidFill>
                  <a:srgbClr val="231F20"/>
                </a:solidFill>
                <a:latin typeface="Bagoss Standard"/>
                <a:cs typeface="Bagoss Standard"/>
              </a:rPr>
              <a:t>horeca te</a:t>
            </a:r>
            <a:r>
              <a:rPr sz="2400" spc="-114" dirty="0">
                <a:solidFill>
                  <a:srgbClr val="231F20"/>
                </a:solidFill>
                <a:latin typeface="Bagoss Standard"/>
                <a:cs typeface="Bagoss Standard"/>
              </a:rPr>
              <a:t> </a:t>
            </a:r>
            <a:r>
              <a:rPr sz="2400" spc="-35" dirty="0">
                <a:solidFill>
                  <a:srgbClr val="231F20"/>
                </a:solidFill>
                <a:latin typeface="Bagoss Standard"/>
                <a:cs typeface="Bagoss Standard"/>
              </a:rPr>
              <a:t>versterken.</a:t>
            </a:r>
            <a:r>
              <a:rPr sz="2400" spc="-114" dirty="0">
                <a:solidFill>
                  <a:srgbClr val="231F20"/>
                </a:solidFill>
                <a:latin typeface="Bagoss Standard"/>
                <a:cs typeface="Bagoss Standard"/>
              </a:rPr>
              <a:t> </a:t>
            </a:r>
            <a:r>
              <a:rPr sz="2400" spc="-20" dirty="0">
                <a:solidFill>
                  <a:srgbClr val="231F20"/>
                </a:solidFill>
                <a:latin typeface="Bagoss Standard"/>
                <a:cs typeface="Bagoss Standard"/>
              </a:rPr>
              <a:t>We</a:t>
            </a:r>
            <a:r>
              <a:rPr sz="2400" spc="-55" dirty="0">
                <a:solidFill>
                  <a:srgbClr val="231F20"/>
                </a:solidFill>
                <a:latin typeface="Bagoss Standard"/>
                <a:cs typeface="Bagoss Standard"/>
              </a:rPr>
              <a:t> </a:t>
            </a:r>
            <a:r>
              <a:rPr sz="2400" spc="-10" dirty="0">
                <a:solidFill>
                  <a:srgbClr val="231F20"/>
                </a:solidFill>
                <a:latin typeface="Bagoss Standard"/>
                <a:cs typeface="Bagoss Standard"/>
              </a:rPr>
              <a:t>laten</a:t>
            </a:r>
            <a:r>
              <a:rPr sz="2400" spc="-40" dirty="0">
                <a:solidFill>
                  <a:srgbClr val="231F20"/>
                </a:solidFill>
                <a:latin typeface="Bagoss Standard"/>
                <a:cs typeface="Bagoss Standard"/>
              </a:rPr>
              <a:t> </a:t>
            </a:r>
            <a:r>
              <a:rPr sz="2400" dirty="0">
                <a:solidFill>
                  <a:srgbClr val="231F20"/>
                </a:solidFill>
                <a:latin typeface="Bagoss Standard"/>
                <a:cs typeface="Bagoss Standard"/>
              </a:rPr>
              <a:t>de</a:t>
            </a:r>
            <a:r>
              <a:rPr sz="2400" spc="-45" dirty="0">
                <a:solidFill>
                  <a:srgbClr val="231F20"/>
                </a:solidFill>
                <a:latin typeface="Bagoss Standard"/>
                <a:cs typeface="Bagoss Standard"/>
              </a:rPr>
              <a:t> </a:t>
            </a:r>
            <a:r>
              <a:rPr sz="2400" spc="-10" dirty="0">
                <a:solidFill>
                  <a:srgbClr val="231F20"/>
                </a:solidFill>
                <a:latin typeface="Bagoss Standard"/>
                <a:cs typeface="Bagoss Standard"/>
              </a:rPr>
              <a:t>unieke</a:t>
            </a:r>
            <a:r>
              <a:rPr sz="2400" spc="-40" dirty="0">
                <a:solidFill>
                  <a:srgbClr val="231F20"/>
                </a:solidFill>
                <a:latin typeface="Bagoss Standard"/>
                <a:cs typeface="Bagoss Standard"/>
              </a:rPr>
              <a:t> </a:t>
            </a:r>
            <a:r>
              <a:rPr sz="2400" spc="-20" dirty="0">
                <a:solidFill>
                  <a:srgbClr val="231F20"/>
                </a:solidFill>
                <a:latin typeface="Bagoss Standard"/>
                <a:cs typeface="Bagoss Standard"/>
              </a:rPr>
              <a:t>maatschappelijke</a:t>
            </a:r>
            <a:r>
              <a:rPr sz="2400" spc="-45" dirty="0">
                <a:solidFill>
                  <a:srgbClr val="231F20"/>
                </a:solidFill>
                <a:latin typeface="Bagoss Standard"/>
                <a:cs typeface="Bagoss Standard"/>
              </a:rPr>
              <a:t> </a:t>
            </a:r>
            <a:r>
              <a:rPr sz="2400" spc="-25" dirty="0">
                <a:solidFill>
                  <a:srgbClr val="231F20"/>
                </a:solidFill>
                <a:latin typeface="Bagoss Standard"/>
                <a:cs typeface="Bagoss Standard"/>
              </a:rPr>
              <a:t>rol</a:t>
            </a:r>
            <a:r>
              <a:rPr sz="2400" spc="600" dirty="0">
                <a:solidFill>
                  <a:srgbClr val="231F20"/>
                </a:solidFill>
                <a:latin typeface="Bagoss Standard"/>
                <a:cs typeface="Bagoss Standard"/>
              </a:rPr>
              <a:t> </a:t>
            </a:r>
            <a:r>
              <a:rPr sz="2400" dirty="0">
                <a:solidFill>
                  <a:srgbClr val="231F20"/>
                </a:solidFill>
                <a:latin typeface="Bagoss Standard"/>
                <a:cs typeface="Bagoss Standard"/>
              </a:rPr>
              <a:t>van</a:t>
            </a:r>
            <a:r>
              <a:rPr sz="2400" spc="-75" dirty="0">
                <a:solidFill>
                  <a:srgbClr val="231F20"/>
                </a:solidFill>
                <a:latin typeface="Bagoss Standard"/>
                <a:cs typeface="Bagoss Standard"/>
              </a:rPr>
              <a:t> </a:t>
            </a:r>
            <a:r>
              <a:rPr sz="2400" dirty="0">
                <a:solidFill>
                  <a:srgbClr val="231F20"/>
                </a:solidFill>
                <a:latin typeface="Bagoss Standard"/>
                <a:cs typeface="Bagoss Standard"/>
              </a:rPr>
              <a:t>de</a:t>
            </a:r>
            <a:r>
              <a:rPr sz="2400" spc="-70" dirty="0">
                <a:solidFill>
                  <a:srgbClr val="231F20"/>
                </a:solidFill>
                <a:latin typeface="Bagoss Standard"/>
                <a:cs typeface="Bagoss Standard"/>
              </a:rPr>
              <a:t> </a:t>
            </a:r>
            <a:r>
              <a:rPr sz="2400" spc="-10" dirty="0">
                <a:solidFill>
                  <a:srgbClr val="231F20"/>
                </a:solidFill>
                <a:latin typeface="Bagoss Standard"/>
                <a:cs typeface="Bagoss Standard"/>
              </a:rPr>
              <a:t>horeca</a:t>
            </a:r>
            <a:r>
              <a:rPr sz="2400" spc="-70" dirty="0">
                <a:solidFill>
                  <a:srgbClr val="231F20"/>
                </a:solidFill>
                <a:latin typeface="Bagoss Standard"/>
                <a:cs typeface="Bagoss Standard"/>
              </a:rPr>
              <a:t> </a:t>
            </a:r>
            <a:r>
              <a:rPr sz="2400" dirty="0">
                <a:solidFill>
                  <a:srgbClr val="231F20"/>
                </a:solidFill>
                <a:latin typeface="Bagoss Standard"/>
                <a:cs typeface="Bagoss Standard"/>
              </a:rPr>
              <a:t>zien</a:t>
            </a:r>
            <a:r>
              <a:rPr sz="2400" spc="-70" dirty="0">
                <a:solidFill>
                  <a:srgbClr val="231F20"/>
                </a:solidFill>
                <a:latin typeface="Bagoss Standard"/>
                <a:cs typeface="Bagoss Standard"/>
              </a:rPr>
              <a:t> </a:t>
            </a:r>
            <a:r>
              <a:rPr sz="2400" dirty="0">
                <a:solidFill>
                  <a:srgbClr val="231F20"/>
                </a:solidFill>
                <a:latin typeface="Bagoss Standard"/>
                <a:cs typeface="Bagoss Standard"/>
              </a:rPr>
              <a:t>en</a:t>
            </a:r>
            <a:r>
              <a:rPr sz="2400" spc="-70" dirty="0">
                <a:solidFill>
                  <a:srgbClr val="231F20"/>
                </a:solidFill>
                <a:latin typeface="Bagoss Standard"/>
                <a:cs typeface="Bagoss Standard"/>
              </a:rPr>
              <a:t> </a:t>
            </a:r>
            <a:r>
              <a:rPr sz="2400" spc="-10" dirty="0">
                <a:solidFill>
                  <a:srgbClr val="231F20"/>
                </a:solidFill>
                <a:latin typeface="Bagoss Standard"/>
                <a:cs typeface="Bagoss Standard"/>
              </a:rPr>
              <a:t>pakken</a:t>
            </a:r>
            <a:r>
              <a:rPr sz="2400" spc="-70" dirty="0">
                <a:solidFill>
                  <a:srgbClr val="231F20"/>
                </a:solidFill>
                <a:latin typeface="Bagoss Standard"/>
                <a:cs typeface="Bagoss Standard"/>
              </a:rPr>
              <a:t> </a:t>
            </a:r>
            <a:r>
              <a:rPr sz="2400" dirty="0">
                <a:solidFill>
                  <a:srgbClr val="231F20"/>
                </a:solidFill>
                <a:latin typeface="Bagoss Standard"/>
                <a:cs typeface="Bagoss Standard"/>
              </a:rPr>
              <a:t>samen</a:t>
            </a:r>
            <a:r>
              <a:rPr sz="2400" spc="-75" dirty="0">
                <a:solidFill>
                  <a:srgbClr val="231F20"/>
                </a:solidFill>
                <a:latin typeface="Bagoss Standard"/>
                <a:cs typeface="Bagoss Standard"/>
              </a:rPr>
              <a:t> </a:t>
            </a:r>
            <a:r>
              <a:rPr sz="2400" spc="-10" dirty="0">
                <a:solidFill>
                  <a:srgbClr val="231F20"/>
                </a:solidFill>
                <a:latin typeface="Bagoss Standard"/>
                <a:cs typeface="Bagoss Standard"/>
              </a:rPr>
              <a:t>uitdagingen</a:t>
            </a:r>
            <a:r>
              <a:rPr sz="2400" spc="-70" dirty="0">
                <a:solidFill>
                  <a:srgbClr val="231F20"/>
                </a:solidFill>
                <a:latin typeface="Bagoss Standard"/>
                <a:cs typeface="Bagoss Standard"/>
              </a:rPr>
              <a:t> </a:t>
            </a:r>
            <a:r>
              <a:rPr sz="2400" spc="-25" dirty="0">
                <a:solidFill>
                  <a:srgbClr val="231F20"/>
                </a:solidFill>
                <a:latin typeface="Bagoss Standard"/>
                <a:cs typeface="Bagoss Standard"/>
              </a:rPr>
              <a:t>aan </a:t>
            </a:r>
            <a:r>
              <a:rPr sz="2400" spc="-20" dirty="0">
                <a:solidFill>
                  <a:srgbClr val="231F20"/>
                </a:solidFill>
                <a:latin typeface="Bagoss Standard"/>
                <a:cs typeface="Bagoss Standard"/>
              </a:rPr>
              <a:t>waarvoor</a:t>
            </a:r>
            <a:r>
              <a:rPr sz="2400" spc="-105" dirty="0">
                <a:solidFill>
                  <a:srgbClr val="231F20"/>
                </a:solidFill>
                <a:latin typeface="Bagoss Standard"/>
                <a:cs typeface="Bagoss Standard"/>
              </a:rPr>
              <a:t> </a:t>
            </a:r>
            <a:r>
              <a:rPr sz="2400" dirty="0">
                <a:solidFill>
                  <a:srgbClr val="231F20"/>
                </a:solidFill>
                <a:latin typeface="Bagoss Standard"/>
                <a:cs typeface="Bagoss Standard"/>
              </a:rPr>
              <a:t>wij</a:t>
            </a:r>
            <a:r>
              <a:rPr sz="2400" spc="-45" dirty="0">
                <a:solidFill>
                  <a:srgbClr val="231F20"/>
                </a:solidFill>
                <a:latin typeface="Bagoss Standard"/>
                <a:cs typeface="Bagoss Standard"/>
              </a:rPr>
              <a:t> </a:t>
            </a:r>
            <a:r>
              <a:rPr sz="2400" dirty="0">
                <a:solidFill>
                  <a:srgbClr val="231F20"/>
                </a:solidFill>
                <a:latin typeface="Bagoss Standard"/>
                <a:cs typeface="Bagoss Standard"/>
              </a:rPr>
              <a:t>als</a:t>
            </a:r>
            <a:r>
              <a:rPr sz="2400" spc="-35" dirty="0">
                <a:solidFill>
                  <a:srgbClr val="231F20"/>
                </a:solidFill>
                <a:latin typeface="Bagoss Standard"/>
                <a:cs typeface="Bagoss Standard"/>
              </a:rPr>
              <a:t> </a:t>
            </a:r>
            <a:r>
              <a:rPr sz="2400" spc="-10" dirty="0">
                <a:solidFill>
                  <a:srgbClr val="231F20"/>
                </a:solidFill>
                <a:latin typeface="Bagoss Standard"/>
                <a:cs typeface="Bagoss Standard"/>
              </a:rPr>
              <a:t>samenleving</a:t>
            </a:r>
            <a:r>
              <a:rPr sz="2400" spc="-35" dirty="0">
                <a:solidFill>
                  <a:srgbClr val="231F20"/>
                </a:solidFill>
                <a:latin typeface="Bagoss Standard"/>
                <a:cs typeface="Bagoss Standard"/>
              </a:rPr>
              <a:t> </a:t>
            </a:r>
            <a:r>
              <a:rPr sz="2400" spc="-10" dirty="0">
                <a:solidFill>
                  <a:srgbClr val="231F20"/>
                </a:solidFill>
                <a:latin typeface="Bagoss Standard"/>
                <a:cs typeface="Bagoss Standard"/>
              </a:rPr>
              <a:t>staan.</a:t>
            </a:r>
            <a:endParaRPr sz="2400">
              <a:latin typeface="Bagoss Standard"/>
              <a:cs typeface="Bagoss Standard"/>
            </a:endParaRPr>
          </a:p>
        </p:txBody>
      </p:sp>
      <p:sp>
        <p:nvSpPr>
          <p:cNvPr id="5" name="object 5"/>
          <p:cNvSpPr txBox="1">
            <a:spLocks noGrp="1"/>
          </p:cNvSpPr>
          <p:nvPr>
            <p:ph type="sldNum" sz="quarter" idx="7"/>
          </p:nvPr>
        </p:nvSpPr>
        <p:spPr>
          <a:prstGeom prst="rect">
            <a:avLst/>
          </a:prstGeom>
        </p:spPr>
        <p:txBody>
          <a:bodyPr vert="horz" wrap="square" lIns="0" tIns="8890" rIns="0" bIns="0" rtlCol="0">
            <a:spAutoFit/>
          </a:bodyPr>
          <a:lstStyle/>
          <a:p>
            <a:pPr marL="118745">
              <a:lnSpc>
                <a:spcPct val="100000"/>
              </a:lnSpc>
              <a:spcBef>
                <a:spcPts val="70"/>
              </a:spcBef>
            </a:pPr>
            <a:fld id="{81D60167-4931-47E6-BA6A-407CBD079E47}" type="slidenum">
              <a:rPr spc="-50" dirty="0">
                <a:solidFill>
                  <a:srgbClr val="2C2CFF"/>
                </a:solidFill>
              </a:rPr>
              <a:t>4</a:t>
            </a:fld>
            <a:endParaRPr spc="-50" dirty="0">
              <a:solidFill>
                <a:srgbClr val="2C2CFF"/>
              </a:solidFill>
            </a:endParaRPr>
          </a:p>
        </p:txBody>
      </p:sp>
      <p:sp>
        <p:nvSpPr>
          <p:cNvPr id="6" name="object 6"/>
          <p:cNvSpPr txBox="1"/>
          <p:nvPr/>
        </p:nvSpPr>
        <p:spPr>
          <a:xfrm>
            <a:off x="482394" y="10618599"/>
            <a:ext cx="213360" cy="276860"/>
          </a:xfrm>
          <a:prstGeom prst="rect">
            <a:avLst/>
          </a:prstGeom>
        </p:spPr>
        <p:txBody>
          <a:bodyPr vert="horz" wrap="square" lIns="0" tIns="8890" rIns="0" bIns="0" rtlCol="0">
            <a:spAutoFit/>
          </a:bodyPr>
          <a:lstStyle/>
          <a:p>
            <a:pPr marL="38100">
              <a:lnSpc>
                <a:spcPct val="100000"/>
              </a:lnSpc>
              <a:spcBef>
                <a:spcPts val="70"/>
              </a:spcBef>
            </a:pPr>
            <a:fld id="{81D60167-4931-47E6-BA6A-407CBD079E47}" type="slidenum">
              <a:rPr sz="1650" spc="-50" dirty="0">
                <a:solidFill>
                  <a:srgbClr val="2C2CFF"/>
                </a:solidFill>
                <a:latin typeface="Bagoss Standard"/>
                <a:cs typeface="Bagoss Standard"/>
              </a:rPr>
              <a:t>4</a:t>
            </a:fld>
            <a:endParaRPr sz="1650">
              <a:latin typeface="Bagoss Standard"/>
              <a:cs typeface="Bagoss Standard"/>
            </a:endParaRPr>
          </a:p>
        </p:txBody>
      </p:sp>
      <p:sp>
        <p:nvSpPr>
          <p:cNvPr id="4" name="object 4" descr="$PPTXTitle"/>
          <p:cNvSpPr txBox="1">
            <a:spLocks noGrp="1"/>
          </p:cNvSpPr>
          <p:nvPr>
            <p:ph type="title"/>
          </p:nvPr>
        </p:nvSpPr>
        <p:spPr>
          <a:xfrm>
            <a:off x="11095434" y="696790"/>
            <a:ext cx="7852409" cy="2338705"/>
          </a:xfrm>
          <a:prstGeom prst="rect">
            <a:avLst/>
          </a:prstGeom>
        </p:spPr>
        <p:txBody>
          <a:bodyPr vert="horz" wrap="square" lIns="0" tIns="213995" rIns="0" bIns="0" rtlCol="0">
            <a:spAutoFit/>
          </a:bodyPr>
          <a:lstStyle/>
          <a:p>
            <a:pPr marL="12700" marR="5080">
              <a:lnSpc>
                <a:spcPts val="8320"/>
              </a:lnSpc>
              <a:spcBef>
                <a:spcPts val="1685"/>
              </a:spcBef>
            </a:pPr>
            <a:r>
              <a:rPr sz="8250" spc="-45" dirty="0">
                <a:solidFill>
                  <a:srgbClr val="2C2CFF"/>
                </a:solidFill>
              </a:rPr>
              <a:t>Over</a:t>
            </a:r>
            <a:r>
              <a:rPr sz="8250" spc="-310" dirty="0">
                <a:solidFill>
                  <a:srgbClr val="2C2CFF"/>
                </a:solidFill>
              </a:rPr>
              <a:t> </a:t>
            </a:r>
            <a:r>
              <a:rPr sz="8250" spc="-475" dirty="0">
                <a:solidFill>
                  <a:srgbClr val="2C2CFF"/>
                </a:solidFill>
              </a:rPr>
              <a:t>K</a:t>
            </a:r>
            <a:r>
              <a:rPr sz="8250" spc="30" dirty="0">
                <a:solidFill>
                  <a:srgbClr val="2C2CFF"/>
                </a:solidFill>
              </a:rPr>
              <a:t>o</a:t>
            </a:r>
            <a:r>
              <a:rPr sz="8250" spc="105" dirty="0">
                <a:solidFill>
                  <a:srgbClr val="2C2CFF"/>
                </a:solidFill>
              </a:rPr>
              <a:t>n</a:t>
            </a:r>
            <a:r>
              <a:rPr sz="8250" spc="90" dirty="0">
                <a:solidFill>
                  <a:srgbClr val="2C2CFF"/>
                </a:solidFill>
              </a:rPr>
              <a:t>i</a:t>
            </a:r>
            <a:r>
              <a:rPr sz="8250" spc="105" dirty="0">
                <a:solidFill>
                  <a:srgbClr val="2C2CFF"/>
                </a:solidFill>
              </a:rPr>
              <a:t>n</a:t>
            </a:r>
            <a:r>
              <a:rPr sz="8250" spc="-35" dirty="0">
                <a:solidFill>
                  <a:srgbClr val="2C2CFF"/>
                </a:solidFill>
              </a:rPr>
              <a:t>k</a:t>
            </a:r>
            <a:r>
              <a:rPr sz="8250" spc="85" dirty="0">
                <a:solidFill>
                  <a:srgbClr val="2C2CFF"/>
                </a:solidFill>
              </a:rPr>
              <a:t>l</a:t>
            </a:r>
            <a:r>
              <a:rPr sz="8250" spc="90" dirty="0">
                <a:solidFill>
                  <a:srgbClr val="2C2CFF"/>
                </a:solidFill>
              </a:rPr>
              <a:t>i</a:t>
            </a:r>
            <a:r>
              <a:rPr sz="8250" spc="80" dirty="0">
                <a:solidFill>
                  <a:srgbClr val="2C2CFF"/>
                </a:solidFill>
              </a:rPr>
              <a:t>j</a:t>
            </a:r>
            <a:r>
              <a:rPr sz="8250" spc="-254" dirty="0">
                <a:solidFill>
                  <a:srgbClr val="2C2CFF"/>
                </a:solidFill>
              </a:rPr>
              <a:t>k</a:t>
            </a:r>
            <a:r>
              <a:rPr sz="8250" spc="20" dirty="0">
                <a:solidFill>
                  <a:srgbClr val="2C2CFF"/>
                </a:solidFill>
              </a:rPr>
              <a:t>e</a:t>
            </a:r>
            <a:r>
              <a:rPr sz="8250" spc="-15" dirty="0">
                <a:solidFill>
                  <a:srgbClr val="2C2CFF"/>
                </a:solidFill>
              </a:rPr>
              <a:t> </a:t>
            </a:r>
            <a:r>
              <a:rPr sz="8250" spc="-170" dirty="0">
                <a:solidFill>
                  <a:srgbClr val="2C2CFF"/>
                </a:solidFill>
              </a:rPr>
              <a:t>Horeca</a:t>
            </a:r>
            <a:r>
              <a:rPr sz="8250" spc="-210" dirty="0">
                <a:solidFill>
                  <a:srgbClr val="2C2CFF"/>
                </a:solidFill>
              </a:rPr>
              <a:t> </a:t>
            </a:r>
            <a:r>
              <a:rPr sz="8250" spc="-95" dirty="0">
                <a:solidFill>
                  <a:srgbClr val="2C2CFF"/>
                </a:solidFill>
              </a:rPr>
              <a:t>Nederland</a:t>
            </a:r>
            <a:endParaRPr sz="82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30369"/>
          </a:solidFill>
        </p:spPr>
        <p:txBody>
          <a:bodyPr wrap="square" lIns="0" tIns="0" rIns="0" bIns="0" rtlCol="0"/>
          <a:lstStyle/>
          <a:p>
            <a:endParaRPr/>
          </a:p>
        </p:txBody>
      </p:sp>
      <p:sp>
        <p:nvSpPr>
          <p:cNvPr id="3" name="object 3"/>
          <p:cNvSpPr txBox="1"/>
          <p:nvPr/>
        </p:nvSpPr>
        <p:spPr>
          <a:xfrm>
            <a:off x="1200759" y="3295473"/>
            <a:ext cx="7186295" cy="2880360"/>
          </a:xfrm>
          <a:prstGeom prst="rect">
            <a:avLst/>
          </a:prstGeom>
        </p:spPr>
        <p:txBody>
          <a:bodyPr vert="horz" wrap="square" lIns="0" tIns="133350" rIns="0" bIns="0" rtlCol="0">
            <a:spAutoFit/>
          </a:bodyPr>
          <a:lstStyle/>
          <a:p>
            <a:pPr marL="12700">
              <a:lnSpc>
                <a:spcPct val="100000"/>
              </a:lnSpc>
              <a:spcBef>
                <a:spcPts val="1050"/>
              </a:spcBef>
            </a:pPr>
            <a:r>
              <a:rPr sz="3700" b="1" spc="-10" dirty="0">
                <a:solidFill>
                  <a:srgbClr val="00E4DF"/>
                </a:solidFill>
                <a:latin typeface="VC Nudge SemiNormal Bold"/>
                <a:cs typeface="VC Nudge SemiNormal Bold"/>
              </a:rPr>
              <a:t>Belangen</a:t>
            </a:r>
            <a:endParaRPr sz="3700">
              <a:latin typeface="VC Nudge SemiNormal Bold"/>
              <a:cs typeface="VC Nudge SemiNormal Bold"/>
            </a:endParaRPr>
          </a:p>
          <a:p>
            <a:pPr marL="12700">
              <a:lnSpc>
                <a:spcPts val="2800"/>
              </a:lnSpc>
              <a:spcBef>
                <a:spcPts val="605"/>
              </a:spcBef>
            </a:pPr>
            <a:r>
              <a:rPr sz="2400" dirty="0">
                <a:solidFill>
                  <a:srgbClr val="00E4DF"/>
                </a:solidFill>
                <a:latin typeface="Bagoss Standard"/>
                <a:cs typeface="Bagoss Standard"/>
              </a:rPr>
              <a:t>KHN</a:t>
            </a:r>
            <a:r>
              <a:rPr sz="2400" spc="-55" dirty="0">
                <a:solidFill>
                  <a:srgbClr val="00E4DF"/>
                </a:solidFill>
                <a:latin typeface="Bagoss Standard"/>
                <a:cs typeface="Bagoss Standard"/>
              </a:rPr>
              <a:t> </a:t>
            </a:r>
            <a:r>
              <a:rPr sz="2400" dirty="0">
                <a:solidFill>
                  <a:srgbClr val="00E4DF"/>
                </a:solidFill>
                <a:latin typeface="Bagoss Standard"/>
                <a:cs typeface="Bagoss Standard"/>
              </a:rPr>
              <a:t>behartigt</a:t>
            </a:r>
            <a:r>
              <a:rPr sz="2400" spc="-55" dirty="0">
                <a:solidFill>
                  <a:srgbClr val="00E4DF"/>
                </a:solidFill>
                <a:latin typeface="Bagoss Standard"/>
                <a:cs typeface="Bagoss Standard"/>
              </a:rPr>
              <a:t> </a:t>
            </a:r>
            <a:r>
              <a:rPr sz="2400" dirty="0">
                <a:solidFill>
                  <a:srgbClr val="00E4DF"/>
                </a:solidFill>
                <a:latin typeface="Bagoss Standard"/>
                <a:cs typeface="Bagoss Standard"/>
              </a:rPr>
              <a:t>de</a:t>
            </a:r>
            <a:r>
              <a:rPr sz="2400" spc="-50" dirty="0">
                <a:solidFill>
                  <a:srgbClr val="00E4DF"/>
                </a:solidFill>
                <a:latin typeface="Bagoss Standard"/>
                <a:cs typeface="Bagoss Standard"/>
              </a:rPr>
              <a:t> </a:t>
            </a:r>
            <a:r>
              <a:rPr sz="2400" spc="-20" dirty="0">
                <a:solidFill>
                  <a:srgbClr val="00E4DF"/>
                </a:solidFill>
                <a:latin typeface="Bagoss Standard"/>
                <a:cs typeface="Bagoss Standard"/>
              </a:rPr>
              <a:t>belangen</a:t>
            </a:r>
            <a:r>
              <a:rPr sz="2400" spc="-105" dirty="0">
                <a:solidFill>
                  <a:srgbClr val="00E4DF"/>
                </a:solidFill>
                <a:latin typeface="Bagoss Standard"/>
                <a:cs typeface="Bagoss Standard"/>
              </a:rPr>
              <a:t> </a:t>
            </a:r>
            <a:r>
              <a:rPr sz="2400" dirty="0">
                <a:solidFill>
                  <a:srgbClr val="00E4DF"/>
                </a:solidFill>
                <a:latin typeface="Bagoss Standard"/>
                <a:cs typeface="Bagoss Standard"/>
              </a:rPr>
              <a:t>van</a:t>
            </a:r>
            <a:r>
              <a:rPr sz="2400" spc="-50" dirty="0">
                <a:solidFill>
                  <a:srgbClr val="00E4DF"/>
                </a:solidFill>
                <a:latin typeface="Bagoss Standard"/>
                <a:cs typeface="Bagoss Standard"/>
              </a:rPr>
              <a:t> </a:t>
            </a:r>
            <a:r>
              <a:rPr sz="2400" spc="-10" dirty="0">
                <a:solidFill>
                  <a:srgbClr val="00E4DF"/>
                </a:solidFill>
                <a:latin typeface="Bagoss Standard"/>
                <a:cs typeface="Bagoss Standard"/>
              </a:rPr>
              <a:t>horecaondernemers</a:t>
            </a:r>
            <a:endParaRPr sz="2400">
              <a:latin typeface="Bagoss Standard"/>
              <a:cs typeface="Bagoss Standard"/>
            </a:endParaRPr>
          </a:p>
          <a:p>
            <a:pPr marL="12700" marR="683895">
              <a:lnSpc>
                <a:spcPts val="2720"/>
              </a:lnSpc>
              <a:spcBef>
                <a:spcPts val="140"/>
              </a:spcBef>
            </a:pPr>
            <a:r>
              <a:rPr sz="2400" spc="-10" dirty="0">
                <a:solidFill>
                  <a:srgbClr val="00E4DF"/>
                </a:solidFill>
                <a:latin typeface="Bagoss Standard"/>
                <a:cs typeface="Bagoss Standard"/>
              </a:rPr>
              <a:t>o.a.</a:t>
            </a:r>
            <a:r>
              <a:rPr sz="2400" spc="-114" dirty="0">
                <a:solidFill>
                  <a:srgbClr val="00E4DF"/>
                </a:solidFill>
                <a:latin typeface="Bagoss Standard"/>
                <a:cs typeface="Bagoss Standard"/>
              </a:rPr>
              <a:t> </a:t>
            </a:r>
            <a:r>
              <a:rPr sz="2400" dirty="0">
                <a:solidFill>
                  <a:srgbClr val="00E4DF"/>
                </a:solidFill>
                <a:latin typeface="Bagoss Standard"/>
                <a:cs typeface="Bagoss Standard"/>
              </a:rPr>
              <a:t>als</a:t>
            </a:r>
            <a:r>
              <a:rPr sz="2400" spc="-65" dirty="0">
                <a:solidFill>
                  <a:srgbClr val="00E4DF"/>
                </a:solidFill>
                <a:latin typeface="Bagoss Standard"/>
                <a:cs typeface="Bagoss Standard"/>
              </a:rPr>
              <a:t> </a:t>
            </a:r>
            <a:r>
              <a:rPr sz="2400" dirty="0">
                <a:solidFill>
                  <a:srgbClr val="00E4DF"/>
                </a:solidFill>
                <a:latin typeface="Bagoss Standard"/>
                <a:cs typeface="Bagoss Standard"/>
              </a:rPr>
              <a:t>het</a:t>
            </a:r>
            <a:r>
              <a:rPr sz="2400" spc="-65" dirty="0">
                <a:solidFill>
                  <a:srgbClr val="00E4DF"/>
                </a:solidFill>
                <a:latin typeface="Bagoss Standard"/>
                <a:cs typeface="Bagoss Standard"/>
              </a:rPr>
              <a:t> </a:t>
            </a:r>
            <a:r>
              <a:rPr sz="2400" dirty="0">
                <a:solidFill>
                  <a:srgbClr val="00E4DF"/>
                </a:solidFill>
                <a:latin typeface="Bagoss Standard"/>
                <a:cs typeface="Bagoss Standard"/>
              </a:rPr>
              <a:t>gaat</a:t>
            </a:r>
            <a:r>
              <a:rPr sz="2400" spc="-60" dirty="0">
                <a:solidFill>
                  <a:srgbClr val="00E4DF"/>
                </a:solidFill>
                <a:latin typeface="Bagoss Standard"/>
                <a:cs typeface="Bagoss Standard"/>
              </a:rPr>
              <a:t> </a:t>
            </a:r>
            <a:r>
              <a:rPr sz="2400" dirty="0">
                <a:solidFill>
                  <a:srgbClr val="00E4DF"/>
                </a:solidFill>
                <a:latin typeface="Bagoss Standard"/>
                <a:cs typeface="Bagoss Standard"/>
              </a:rPr>
              <a:t>een</a:t>
            </a:r>
            <a:r>
              <a:rPr sz="2400" spc="-65" dirty="0">
                <a:solidFill>
                  <a:srgbClr val="00E4DF"/>
                </a:solidFill>
                <a:latin typeface="Bagoss Standard"/>
                <a:cs typeface="Bagoss Standard"/>
              </a:rPr>
              <a:t> </a:t>
            </a:r>
            <a:r>
              <a:rPr sz="2400" dirty="0">
                <a:solidFill>
                  <a:srgbClr val="00E4DF"/>
                </a:solidFill>
                <a:latin typeface="Bagoss Standard"/>
                <a:cs typeface="Bagoss Standard"/>
              </a:rPr>
              <a:t>arbeid</a:t>
            </a:r>
            <a:r>
              <a:rPr sz="2400" spc="-60" dirty="0">
                <a:solidFill>
                  <a:srgbClr val="00E4DF"/>
                </a:solidFill>
                <a:latin typeface="Bagoss Standard"/>
                <a:cs typeface="Bagoss Standard"/>
              </a:rPr>
              <a:t> </a:t>
            </a:r>
            <a:r>
              <a:rPr sz="2400" dirty="0">
                <a:solidFill>
                  <a:srgbClr val="00E4DF"/>
                </a:solidFill>
                <a:latin typeface="Bagoss Standard"/>
                <a:cs typeface="Bagoss Standard"/>
              </a:rPr>
              <a:t>en</a:t>
            </a:r>
            <a:r>
              <a:rPr sz="2400" spc="-90" dirty="0">
                <a:solidFill>
                  <a:srgbClr val="00E4DF"/>
                </a:solidFill>
                <a:latin typeface="Bagoss Standard"/>
                <a:cs typeface="Bagoss Standard"/>
              </a:rPr>
              <a:t> </a:t>
            </a:r>
            <a:r>
              <a:rPr sz="2400" spc="-10" dirty="0">
                <a:solidFill>
                  <a:srgbClr val="00E4DF"/>
                </a:solidFill>
                <a:latin typeface="Bagoss Standard"/>
                <a:cs typeface="Bagoss Standard"/>
              </a:rPr>
              <a:t>werkgeverschap, </a:t>
            </a:r>
            <a:r>
              <a:rPr sz="2400" spc="-20" dirty="0">
                <a:solidFill>
                  <a:srgbClr val="00E4DF"/>
                </a:solidFill>
                <a:latin typeface="Bagoss Standard"/>
                <a:cs typeface="Bagoss Standard"/>
              </a:rPr>
              <a:t>ondernemerschap,</a:t>
            </a:r>
            <a:r>
              <a:rPr sz="2400" spc="-90" dirty="0">
                <a:solidFill>
                  <a:srgbClr val="00E4DF"/>
                </a:solidFill>
                <a:latin typeface="Bagoss Standard"/>
                <a:cs typeface="Bagoss Standard"/>
              </a:rPr>
              <a:t> </a:t>
            </a:r>
            <a:r>
              <a:rPr sz="2400" spc="-10" dirty="0">
                <a:solidFill>
                  <a:srgbClr val="00E4DF"/>
                </a:solidFill>
                <a:latin typeface="Bagoss Standard"/>
                <a:cs typeface="Bagoss Standard"/>
              </a:rPr>
              <a:t>duurzaamheid</a:t>
            </a:r>
            <a:r>
              <a:rPr sz="2400" spc="-20" dirty="0">
                <a:solidFill>
                  <a:srgbClr val="00E4DF"/>
                </a:solidFill>
                <a:latin typeface="Bagoss Standard"/>
                <a:cs typeface="Bagoss Standard"/>
              </a:rPr>
              <a:t> </a:t>
            </a:r>
            <a:r>
              <a:rPr sz="2400" dirty="0">
                <a:solidFill>
                  <a:srgbClr val="00E4DF"/>
                </a:solidFill>
                <a:latin typeface="Bagoss Standard"/>
                <a:cs typeface="Bagoss Standard"/>
              </a:rPr>
              <a:t>en</a:t>
            </a:r>
            <a:r>
              <a:rPr sz="2400" spc="-15" dirty="0">
                <a:solidFill>
                  <a:srgbClr val="00E4DF"/>
                </a:solidFill>
                <a:latin typeface="Bagoss Standard"/>
                <a:cs typeface="Bagoss Standard"/>
              </a:rPr>
              <a:t> </a:t>
            </a:r>
            <a:r>
              <a:rPr sz="2400" spc="-10" dirty="0">
                <a:solidFill>
                  <a:srgbClr val="00E4DF"/>
                </a:solidFill>
                <a:latin typeface="Bagoss Standard"/>
                <a:cs typeface="Bagoss Standard"/>
              </a:rPr>
              <a:t>innovatie.</a:t>
            </a:r>
            <a:endParaRPr sz="2400">
              <a:latin typeface="Bagoss Standard"/>
              <a:cs typeface="Bagoss Standard"/>
            </a:endParaRPr>
          </a:p>
          <a:p>
            <a:pPr marL="12700" marR="1156970">
              <a:lnSpc>
                <a:spcPts val="2720"/>
              </a:lnSpc>
              <a:spcBef>
                <a:spcPts val="5"/>
              </a:spcBef>
            </a:pPr>
            <a:r>
              <a:rPr sz="2400" spc="-50" dirty="0">
                <a:solidFill>
                  <a:srgbClr val="00E4DF"/>
                </a:solidFill>
                <a:latin typeface="Bagoss Standard"/>
                <a:cs typeface="Bagoss Standard"/>
              </a:rPr>
              <a:t>We</a:t>
            </a:r>
            <a:r>
              <a:rPr sz="2400" spc="-75" dirty="0">
                <a:solidFill>
                  <a:srgbClr val="00E4DF"/>
                </a:solidFill>
                <a:latin typeface="Bagoss Standard"/>
                <a:cs typeface="Bagoss Standard"/>
              </a:rPr>
              <a:t> </a:t>
            </a:r>
            <a:r>
              <a:rPr sz="2400" spc="-10" dirty="0">
                <a:solidFill>
                  <a:srgbClr val="00E4DF"/>
                </a:solidFill>
                <a:latin typeface="Bagoss Standard"/>
                <a:cs typeface="Bagoss Standard"/>
              </a:rPr>
              <a:t>werken</a:t>
            </a:r>
            <a:r>
              <a:rPr sz="2400" spc="-95" dirty="0">
                <a:solidFill>
                  <a:srgbClr val="00E4DF"/>
                </a:solidFill>
                <a:latin typeface="Bagoss Standard"/>
                <a:cs typeface="Bagoss Standard"/>
              </a:rPr>
              <a:t> </a:t>
            </a:r>
            <a:r>
              <a:rPr sz="2400" dirty="0">
                <a:solidFill>
                  <a:srgbClr val="00E4DF"/>
                </a:solidFill>
                <a:latin typeface="Bagoss Standard"/>
                <a:cs typeface="Bagoss Standard"/>
              </a:rPr>
              <a:t>samen</a:t>
            </a:r>
            <a:r>
              <a:rPr sz="2400" spc="-75" dirty="0">
                <a:solidFill>
                  <a:srgbClr val="00E4DF"/>
                </a:solidFill>
                <a:latin typeface="Bagoss Standard"/>
                <a:cs typeface="Bagoss Standard"/>
              </a:rPr>
              <a:t> </a:t>
            </a:r>
            <a:r>
              <a:rPr sz="2400" dirty="0">
                <a:solidFill>
                  <a:srgbClr val="00E4DF"/>
                </a:solidFill>
                <a:latin typeface="Bagoss Standard"/>
                <a:cs typeface="Bagoss Standard"/>
              </a:rPr>
              <a:t>met</a:t>
            </a:r>
            <a:r>
              <a:rPr sz="2400" spc="-70" dirty="0">
                <a:solidFill>
                  <a:srgbClr val="00E4DF"/>
                </a:solidFill>
                <a:latin typeface="Bagoss Standard"/>
                <a:cs typeface="Bagoss Standard"/>
              </a:rPr>
              <a:t> </a:t>
            </a:r>
            <a:r>
              <a:rPr sz="2400" spc="-30" dirty="0">
                <a:solidFill>
                  <a:srgbClr val="00E4DF"/>
                </a:solidFill>
                <a:latin typeface="Bagoss Standard"/>
                <a:cs typeface="Bagoss Standard"/>
              </a:rPr>
              <a:t>relevante</a:t>
            </a:r>
            <a:r>
              <a:rPr sz="2400" spc="-70" dirty="0">
                <a:solidFill>
                  <a:srgbClr val="00E4DF"/>
                </a:solidFill>
                <a:latin typeface="Bagoss Standard"/>
                <a:cs typeface="Bagoss Standard"/>
              </a:rPr>
              <a:t> </a:t>
            </a:r>
            <a:r>
              <a:rPr sz="2400" spc="-10" dirty="0">
                <a:solidFill>
                  <a:srgbClr val="00E4DF"/>
                </a:solidFill>
                <a:latin typeface="Bagoss Standard"/>
                <a:cs typeface="Bagoss Standard"/>
              </a:rPr>
              <a:t>overheden </a:t>
            </a:r>
            <a:r>
              <a:rPr sz="2400" dirty="0">
                <a:solidFill>
                  <a:srgbClr val="00E4DF"/>
                </a:solidFill>
                <a:latin typeface="Bagoss Standard"/>
                <a:cs typeface="Bagoss Standard"/>
              </a:rPr>
              <a:t>en</a:t>
            </a:r>
            <a:r>
              <a:rPr sz="2400" spc="-50" dirty="0">
                <a:solidFill>
                  <a:srgbClr val="00E4DF"/>
                </a:solidFill>
                <a:latin typeface="Bagoss Standard"/>
                <a:cs typeface="Bagoss Standard"/>
              </a:rPr>
              <a:t> </a:t>
            </a:r>
            <a:r>
              <a:rPr sz="2400" spc="-20" dirty="0">
                <a:solidFill>
                  <a:srgbClr val="00E4DF"/>
                </a:solidFill>
                <a:latin typeface="Bagoss Standard"/>
                <a:cs typeface="Bagoss Standard"/>
              </a:rPr>
              <a:t>organisaties</a:t>
            </a:r>
            <a:r>
              <a:rPr sz="2400" spc="-50" dirty="0">
                <a:solidFill>
                  <a:srgbClr val="00E4DF"/>
                </a:solidFill>
                <a:latin typeface="Bagoss Standard"/>
                <a:cs typeface="Bagoss Standard"/>
              </a:rPr>
              <a:t> </a:t>
            </a:r>
            <a:r>
              <a:rPr sz="2400" dirty="0">
                <a:solidFill>
                  <a:srgbClr val="00E4DF"/>
                </a:solidFill>
                <a:latin typeface="Bagoss Standard"/>
                <a:cs typeface="Bagoss Standard"/>
              </a:rPr>
              <a:t>met</a:t>
            </a:r>
            <a:r>
              <a:rPr sz="2400" spc="-45" dirty="0">
                <a:solidFill>
                  <a:srgbClr val="00E4DF"/>
                </a:solidFill>
                <a:latin typeface="Bagoss Standard"/>
                <a:cs typeface="Bagoss Standard"/>
              </a:rPr>
              <a:t> </a:t>
            </a:r>
            <a:r>
              <a:rPr sz="2400" dirty="0">
                <a:solidFill>
                  <a:srgbClr val="00E4DF"/>
                </a:solidFill>
                <a:latin typeface="Bagoss Standard"/>
                <a:cs typeface="Bagoss Standard"/>
              </a:rPr>
              <a:t>als</a:t>
            </a:r>
            <a:r>
              <a:rPr sz="2400" spc="-50" dirty="0">
                <a:solidFill>
                  <a:srgbClr val="00E4DF"/>
                </a:solidFill>
                <a:latin typeface="Bagoss Standard"/>
                <a:cs typeface="Bagoss Standard"/>
              </a:rPr>
              <a:t> </a:t>
            </a:r>
            <a:r>
              <a:rPr sz="2400" spc="-10" dirty="0">
                <a:solidFill>
                  <a:srgbClr val="00E4DF"/>
                </a:solidFill>
                <a:latin typeface="Bagoss Standard"/>
                <a:cs typeface="Bagoss Standard"/>
              </a:rPr>
              <a:t>inzet:</a:t>
            </a:r>
            <a:r>
              <a:rPr sz="2400" spc="-45" dirty="0">
                <a:solidFill>
                  <a:srgbClr val="00E4DF"/>
                </a:solidFill>
                <a:latin typeface="Bagoss Standard"/>
                <a:cs typeface="Bagoss Standard"/>
              </a:rPr>
              <a:t> </a:t>
            </a:r>
            <a:r>
              <a:rPr sz="2400" dirty="0">
                <a:solidFill>
                  <a:srgbClr val="00E4DF"/>
                </a:solidFill>
                <a:latin typeface="Bagoss Standard"/>
                <a:cs typeface="Bagoss Standard"/>
              </a:rPr>
              <a:t>een</a:t>
            </a:r>
            <a:r>
              <a:rPr sz="2400" spc="-50" dirty="0">
                <a:solidFill>
                  <a:srgbClr val="00E4DF"/>
                </a:solidFill>
                <a:latin typeface="Bagoss Standard"/>
                <a:cs typeface="Bagoss Standard"/>
              </a:rPr>
              <a:t> </a:t>
            </a:r>
            <a:r>
              <a:rPr sz="2400" spc="-10" dirty="0">
                <a:solidFill>
                  <a:srgbClr val="00E4DF"/>
                </a:solidFill>
                <a:latin typeface="Bagoss Standard"/>
                <a:cs typeface="Bagoss Standard"/>
              </a:rPr>
              <a:t>optimaal </a:t>
            </a:r>
            <a:r>
              <a:rPr sz="2400" spc="-20" dirty="0">
                <a:solidFill>
                  <a:srgbClr val="00E4DF"/>
                </a:solidFill>
                <a:latin typeface="Bagoss Standard"/>
                <a:cs typeface="Bagoss Standard"/>
              </a:rPr>
              <a:t>ondernemingsklimaat</a:t>
            </a:r>
            <a:r>
              <a:rPr sz="2400" spc="-60" dirty="0">
                <a:solidFill>
                  <a:srgbClr val="00E4DF"/>
                </a:solidFill>
                <a:latin typeface="Bagoss Standard"/>
                <a:cs typeface="Bagoss Standard"/>
              </a:rPr>
              <a:t> </a:t>
            </a:r>
            <a:r>
              <a:rPr sz="2400" spc="-10" dirty="0">
                <a:solidFill>
                  <a:srgbClr val="00E4DF"/>
                </a:solidFill>
                <a:latin typeface="Bagoss Standard"/>
                <a:cs typeface="Bagoss Standard"/>
              </a:rPr>
              <a:t>voor</a:t>
            </a:r>
            <a:r>
              <a:rPr sz="2400" spc="-60" dirty="0">
                <a:solidFill>
                  <a:srgbClr val="00E4DF"/>
                </a:solidFill>
                <a:latin typeface="Bagoss Standard"/>
                <a:cs typeface="Bagoss Standard"/>
              </a:rPr>
              <a:t> </a:t>
            </a:r>
            <a:r>
              <a:rPr sz="2400" dirty="0">
                <a:solidFill>
                  <a:srgbClr val="00E4DF"/>
                </a:solidFill>
                <a:latin typeface="Bagoss Standard"/>
                <a:cs typeface="Bagoss Standard"/>
              </a:rPr>
              <a:t>de</a:t>
            </a:r>
            <a:r>
              <a:rPr sz="2400" spc="-5" dirty="0">
                <a:solidFill>
                  <a:srgbClr val="00E4DF"/>
                </a:solidFill>
                <a:latin typeface="Bagoss Standard"/>
                <a:cs typeface="Bagoss Standard"/>
              </a:rPr>
              <a:t> </a:t>
            </a:r>
            <a:r>
              <a:rPr sz="2400" spc="-10" dirty="0">
                <a:solidFill>
                  <a:srgbClr val="00E4DF"/>
                </a:solidFill>
                <a:latin typeface="Bagoss Standard"/>
                <a:cs typeface="Bagoss Standard"/>
              </a:rPr>
              <a:t>horeca.</a:t>
            </a:r>
            <a:endParaRPr sz="2400">
              <a:latin typeface="Bagoss Standard"/>
              <a:cs typeface="Bagoss Standard"/>
            </a:endParaRPr>
          </a:p>
        </p:txBody>
      </p:sp>
      <p:sp>
        <p:nvSpPr>
          <p:cNvPr id="4" name="object 4" descr="$PPTXTitle"/>
          <p:cNvSpPr txBox="1">
            <a:spLocks noGrp="1"/>
          </p:cNvSpPr>
          <p:nvPr>
            <p:ph type="title"/>
          </p:nvPr>
        </p:nvSpPr>
        <p:spPr>
          <a:prstGeom prst="rect">
            <a:avLst/>
          </a:prstGeom>
        </p:spPr>
        <p:txBody>
          <a:bodyPr vert="horz" wrap="square" lIns="0" tIns="224154" rIns="0" bIns="0" rtlCol="0">
            <a:spAutoFit/>
          </a:bodyPr>
          <a:lstStyle/>
          <a:p>
            <a:pPr marL="12700" marR="5080">
              <a:lnSpc>
                <a:spcPts val="8740"/>
              </a:lnSpc>
              <a:spcBef>
                <a:spcPts val="1764"/>
              </a:spcBef>
            </a:pPr>
            <a:r>
              <a:rPr dirty="0">
                <a:solidFill>
                  <a:srgbClr val="00E4DF"/>
                </a:solidFill>
              </a:rPr>
              <a:t>Het</a:t>
            </a:r>
            <a:r>
              <a:rPr spc="295" dirty="0">
                <a:solidFill>
                  <a:srgbClr val="00E4DF"/>
                </a:solidFill>
              </a:rPr>
              <a:t> </a:t>
            </a:r>
            <a:r>
              <a:rPr spc="-25" dirty="0">
                <a:solidFill>
                  <a:srgbClr val="00E4DF"/>
                </a:solidFill>
              </a:rPr>
              <a:t>speelveld van</a:t>
            </a:r>
            <a:r>
              <a:rPr spc="-300" dirty="0">
                <a:solidFill>
                  <a:srgbClr val="00E4DF"/>
                </a:solidFill>
              </a:rPr>
              <a:t> </a:t>
            </a:r>
            <a:r>
              <a:rPr dirty="0">
                <a:solidFill>
                  <a:srgbClr val="00E4DF"/>
                </a:solidFill>
              </a:rPr>
              <a:t>de</a:t>
            </a:r>
            <a:r>
              <a:rPr spc="35" dirty="0">
                <a:solidFill>
                  <a:srgbClr val="00E4DF"/>
                </a:solidFill>
              </a:rPr>
              <a:t> </a:t>
            </a:r>
            <a:r>
              <a:rPr spc="-40" dirty="0">
                <a:solidFill>
                  <a:srgbClr val="00E4DF"/>
                </a:solidFill>
              </a:rPr>
              <a:t>horeca</a:t>
            </a:r>
          </a:p>
        </p:txBody>
      </p:sp>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10172924" y="1225093"/>
            <a:ext cx="8679442" cy="8682233"/>
          </a:xfrm>
          <a:prstGeom prst="rect">
            <a:avLst/>
          </a:prstGeom>
        </p:spPr>
      </p:pic>
      <p:sp>
        <p:nvSpPr>
          <p:cNvPr id="6" name="object 6"/>
          <p:cNvSpPr txBox="1"/>
          <p:nvPr/>
        </p:nvSpPr>
        <p:spPr>
          <a:xfrm>
            <a:off x="13221030" y="6941869"/>
            <a:ext cx="2563495" cy="1840864"/>
          </a:xfrm>
          <a:prstGeom prst="rect">
            <a:avLst/>
          </a:prstGeom>
        </p:spPr>
        <p:txBody>
          <a:bodyPr vert="horz" wrap="square" lIns="0" tIns="86360" rIns="0" bIns="0" rtlCol="0">
            <a:spAutoFit/>
          </a:bodyPr>
          <a:lstStyle/>
          <a:p>
            <a:pPr marL="12700" marR="5080" indent="5715" algn="ctr">
              <a:lnSpc>
                <a:spcPts val="2310"/>
              </a:lnSpc>
              <a:spcBef>
                <a:spcPts val="680"/>
              </a:spcBef>
            </a:pPr>
            <a:r>
              <a:rPr sz="2400" b="1" dirty="0">
                <a:solidFill>
                  <a:srgbClr val="00E4DF"/>
                </a:solidFill>
                <a:latin typeface="VC Nudge SemiNormal Bold"/>
                <a:cs typeface="VC Nudge SemiNormal Bold"/>
              </a:rPr>
              <a:t>Aantal</a:t>
            </a:r>
            <a:r>
              <a:rPr sz="2400" b="1" spc="20" dirty="0">
                <a:solidFill>
                  <a:srgbClr val="00E4DF"/>
                </a:solidFill>
                <a:latin typeface="VC Nudge SemiNormal Bold"/>
                <a:cs typeface="VC Nudge SemiNormal Bold"/>
              </a:rPr>
              <a:t> </a:t>
            </a:r>
            <a:r>
              <a:rPr sz="2400" b="1" spc="-10" dirty="0">
                <a:solidFill>
                  <a:srgbClr val="00E4DF"/>
                </a:solidFill>
                <a:latin typeface="VC Nudge SemiNormal Bold"/>
                <a:cs typeface="VC Nudge SemiNormal Bold"/>
              </a:rPr>
              <a:t>aangesloten </a:t>
            </a:r>
            <a:r>
              <a:rPr sz="2400" b="1" dirty="0">
                <a:solidFill>
                  <a:srgbClr val="00E4DF"/>
                </a:solidFill>
                <a:latin typeface="VC Nudge SemiNormal Bold"/>
                <a:cs typeface="VC Nudge SemiNormal Bold"/>
              </a:rPr>
              <a:t>horeca</a:t>
            </a:r>
            <a:r>
              <a:rPr sz="2400" b="1" spc="25" dirty="0">
                <a:solidFill>
                  <a:srgbClr val="00E4DF"/>
                </a:solidFill>
                <a:latin typeface="VC Nudge SemiNormal Bold"/>
                <a:cs typeface="VC Nudge SemiNormal Bold"/>
              </a:rPr>
              <a:t> </a:t>
            </a:r>
            <a:r>
              <a:rPr sz="2400" b="1" dirty="0">
                <a:solidFill>
                  <a:srgbClr val="00E4DF"/>
                </a:solidFill>
                <a:latin typeface="VC Nudge SemiNormal Bold"/>
                <a:cs typeface="VC Nudge SemiNormal Bold"/>
              </a:rPr>
              <a:t>bedrijven</a:t>
            </a:r>
            <a:r>
              <a:rPr sz="2400" b="1" spc="25" dirty="0">
                <a:solidFill>
                  <a:srgbClr val="00E4DF"/>
                </a:solidFill>
                <a:latin typeface="VC Nudge SemiNormal Bold"/>
                <a:cs typeface="VC Nudge SemiNormal Bold"/>
              </a:rPr>
              <a:t> </a:t>
            </a:r>
            <a:r>
              <a:rPr sz="2400" b="1" spc="-25" dirty="0">
                <a:solidFill>
                  <a:srgbClr val="00E4DF"/>
                </a:solidFill>
                <a:latin typeface="VC Nudge SemiNormal Bold"/>
                <a:cs typeface="VC Nudge SemiNormal Bold"/>
              </a:rPr>
              <a:t>in </a:t>
            </a:r>
            <a:r>
              <a:rPr sz="2400" b="1" spc="-10" dirty="0">
                <a:solidFill>
                  <a:srgbClr val="00E4DF"/>
                </a:solidFill>
                <a:latin typeface="VC Nudge SemiNormal Bold"/>
                <a:cs typeface="VC Nudge SemiNormal Bold"/>
              </a:rPr>
              <a:t>Nederland</a:t>
            </a:r>
            <a:endParaRPr sz="2400">
              <a:latin typeface="VC Nudge SemiNormal Bold"/>
              <a:cs typeface="VC Nudge SemiNormal Bold"/>
            </a:endParaRPr>
          </a:p>
          <a:p>
            <a:pPr marL="11430" algn="ctr">
              <a:lnSpc>
                <a:spcPct val="100000"/>
              </a:lnSpc>
              <a:spcBef>
                <a:spcPts val="1315"/>
              </a:spcBef>
            </a:pPr>
            <a:r>
              <a:rPr sz="4550" b="1" spc="125" dirty="0">
                <a:solidFill>
                  <a:srgbClr val="FFFFFF"/>
                </a:solidFill>
                <a:latin typeface="VC Nudge SemiNormal Bold"/>
                <a:cs typeface="VC Nudge SemiNormal Bold"/>
              </a:rPr>
              <a:t>1</a:t>
            </a:r>
            <a:r>
              <a:rPr sz="4550" b="1" spc="-475" dirty="0">
                <a:solidFill>
                  <a:srgbClr val="FFFFFF"/>
                </a:solidFill>
                <a:latin typeface="VC Nudge SemiNormal Bold"/>
                <a:cs typeface="VC Nudge SemiNormal Bold"/>
              </a:rPr>
              <a:t>7</a:t>
            </a:r>
            <a:r>
              <a:rPr sz="4550" b="1" spc="125" dirty="0">
                <a:solidFill>
                  <a:srgbClr val="FFFFFF"/>
                </a:solidFill>
                <a:latin typeface="VC Nudge SemiNormal Bold"/>
                <a:cs typeface="VC Nudge SemiNormal Bold"/>
              </a:rPr>
              <a:t>.</a:t>
            </a:r>
            <a:r>
              <a:rPr sz="4550" b="1" spc="-100" dirty="0">
                <a:solidFill>
                  <a:srgbClr val="FFFFFF"/>
                </a:solidFill>
                <a:latin typeface="VC Nudge SemiNormal Bold"/>
                <a:cs typeface="VC Nudge SemiNormal Bold"/>
              </a:rPr>
              <a:t>0</a:t>
            </a:r>
            <a:r>
              <a:rPr sz="4550" b="1" spc="125" dirty="0">
                <a:solidFill>
                  <a:srgbClr val="FFFFFF"/>
                </a:solidFill>
                <a:latin typeface="VC Nudge SemiNormal Bold"/>
                <a:cs typeface="VC Nudge SemiNormal Bold"/>
              </a:rPr>
              <a:t>00</a:t>
            </a:r>
            <a:endParaRPr sz="4550">
              <a:latin typeface="VC Nudge SemiNormal Bold"/>
              <a:cs typeface="VC Nudge SemiNormal Bold"/>
            </a:endParaRPr>
          </a:p>
        </p:txBody>
      </p:sp>
      <p:sp>
        <p:nvSpPr>
          <p:cNvPr id="9" name="object 9"/>
          <p:cNvSpPr txBox="1">
            <a:spLocks noGrp="1"/>
          </p:cNvSpPr>
          <p:nvPr>
            <p:ph type="sldNum" sz="quarter" idx="7"/>
          </p:nvPr>
        </p:nvSpPr>
        <p:spPr>
          <a:prstGeom prst="rect">
            <a:avLst/>
          </a:prstGeom>
        </p:spPr>
        <p:txBody>
          <a:bodyPr vert="horz" wrap="square" lIns="0" tIns="8890" rIns="0" bIns="0" rtlCol="0">
            <a:spAutoFit/>
          </a:bodyPr>
          <a:lstStyle/>
          <a:p>
            <a:pPr marL="36195">
              <a:lnSpc>
                <a:spcPct val="100000"/>
              </a:lnSpc>
              <a:spcBef>
                <a:spcPts val="70"/>
              </a:spcBef>
            </a:pPr>
            <a:fld id="{81D60167-4931-47E6-BA6A-407CBD079E47}" type="slidenum">
              <a:rPr spc="-25" dirty="0">
                <a:solidFill>
                  <a:srgbClr val="00E4DF"/>
                </a:solidFill>
              </a:rPr>
              <a:t>5</a:t>
            </a:fld>
            <a:endParaRPr spc="-25" dirty="0">
              <a:solidFill>
                <a:srgbClr val="00E4DF"/>
              </a:solidFill>
            </a:endParaRPr>
          </a:p>
        </p:txBody>
      </p:sp>
      <p:sp>
        <p:nvSpPr>
          <p:cNvPr id="7" name="object 7"/>
          <p:cNvSpPr txBox="1"/>
          <p:nvPr/>
        </p:nvSpPr>
        <p:spPr>
          <a:xfrm>
            <a:off x="13101612" y="4182630"/>
            <a:ext cx="2754630" cy="1441450"/>
          </a:xfrm>
          <a:prstGeom prst="rect">
            <a:avLst/>
          </a:prstGeom>
        </p:spPr>
        <p:txBody>
          <a:bodyPr vert="horz" wrap="square" lIns="0" tIns="86360" rIns="0" bIns="0" rtlCol="0">
            <a:spAutoFit/>
          </a:bodyPr>
          <a:lstStyle/>
          <a:p>
            <a:pPr marL="602615" marR="5080" indent="-590550">
              <a:lnSpc>
                <a:spcPts val="2310"/>
              </a:lnSpc>
              <a:spcBef>
                <a:spcPts val="680"/>
              </a:spcBef>
            </a:pPr>
            <a:r>
              <a:rPr sz="2400" b="1" dirty="0">
                <a:solidFill>
                  <a:srgbClr val="00E4DF"/>
                </a:solidFill>
                <a:latin typeface="VC Nudge SemiNormal Bold"/>
                <a:cs typeface="VC Nudge SemiNormal Bold"/>
              </a:rPr>
              <a:t>Aantal</a:t>
            </a:r>
            <a:r>
              <a:rPr sz="2400" b="1" spc="20" dirty="0">
                <a:solidFill>
                  <a:srgbClr val="00E4DF"/>
                </a:solidFill>
                <a:latin typeface="VC Nudge SemiNormal Bold"/>
                <a:cs typeface="VC Nudge SemiNormal Bold"/>
              </a:rPr>
              <a:t> </a:t>
            </a:r>
            <a:r>
              <a:rPr sz="2400" b="1" spc="-10" dirty="0">
                <a:solidFill>
                  <a:srgbClr val="00E4DF"/>
                </a:solidFill>
                <a:latin typeface="VC Nudge SemiNormal Bold"/>
                <a:cs typeface="VC Nudge SemiNormal Bold"/>
              </a:rPr>
              <a:t>medewerkers </a:t>
            </a:r>
            <a:r>
              <a:rPr sz="2400" b="1" dirty="0">
                <a:solidFill>
                  <a:srgbClr val="00E4DF"/>
                </a:solidFill>
                <a:latin typeface="VC Nudge SemiNormal Bold"/>
                <a:cs typeface="VC Nudge SemiNormal Bold"/>
              </a:rPr>
              <a:t>in</a:t>
            </a:r>
            <a:r>
              <a:rPr sz="2400" b="1" spc="25" dirty="0">
                <a:solidFill>
                  <a:srgbClr val="00E4DF"/>
                </a:solidFill>
                <a:latin typeface="VC Nudge SemiNormal Bold"/>
                <a:cs typeface="VC Nudge SemiNormal Bold"/>
              </a:rPr>
              <a:t> </a:t>
            </a:r>
            <a:r>
              <a:rPr sz="2400" b="1" dirty="0">
                <a:solidFill>
                  <a:srgbClr val="00E4DF"/>
                </a:solidFill>
                <a:latin typeface="VC Nudge SemiNormal Bold"/>
                <a:cs typeface="VC Nudge SemiNormal Bold"/>
              </a:rPr>
              <a:t>de</a:t>
            </a:r>
            <a:r>
              <a:rPr sz="2400" b="1" spc="25" dirty="0">
                <a:solidFill>
                  <a:srgbClr val="00E4DF"/>
                </a:solidFill>
                <a:latin typeface="VC Nudge SemiNormal Bold"/>
                <a:cs typeface="VC Nudge SemiNormal Bold"/>
              </a:rPr>
              <a:t> </a:t>
            </a:r>
            <a:r>
              <a:rPr sz="2400" b="1" spc="-10" dirty="0">
                <a:solidFill>
                  <a:srgbClr val="00E4DF"/>
                </a:solidFill>
                <a:latin typeface="VC Nudge SemiNormal Bold"/>
                <a:cs typeface="VC Nudge SemiNormal Bold"/>
              </a:rPr>
              <a:t>horeca</a:t>
            </a:r>
            <a:endParaRPr sz="2400">
              <a:latin typeface="VC Nudge SemiNormal Bold"/>
              <a:cs typeface="VC Nudge SemiNormal Bold"/>
            </a:endParaRPr>
          </a:p>
          <a:p>
            <a:pPr marL="280035">
              <a:lnSpc>
                <a:spcPct val="100000"/>
              </a:lnSpc>
              <a:spcBef>
                <a:spcPts val="665"/>
              </a:spcBef>
            </a:pPr>
            <a:r>
              <a:rPr sz="4400" b="1" spc="-10" dirty="0">
                <a:solidFill>
                  <a:srgbClr val="FFFFFF"/>
                </a:solidFill>
                <a:latin typeface="VC Nudge SemiNormal Bold"/>
                <a:cs typeface="VC Nudge SemiNormal Bold"/>
              </a:rPr>
              <a:t>522.000</a:t>
            </a:r>
            <a:endParaRPr sz="4400">
              <a:latin typeface="VC Nudge SemiNormal Bold"/>
              <a:cs typeface="VC Nudge SemiNormal Bold"/>
            </a:endParaRPr>
          </a:p>
        </p:txBody>
      </p:sp>
      <p:sp>
        <p:nvSpPr>
          <p:cNvPr id="8" name="object 8"/>
          <p:cNvSpPr txBox="1"/>
          <p:nvPr/>
        </p:nvSpPr>
        <p:spPr>
          <a:xfrm>
            <a:off x="13073739" y="1765194"/>
            <a:ext cx="2878455" cy="1186815"/>
          </a:xfrm>
          <a:prstGeom prst="rect">
            <a:avLst/>
          </a:prstGeom>
        </p:spPr>
        <p:txBody>
          <a:bodyPr vert="horz" wrap="square" lIns="0" tIns="58419" rIns="0" bIns="0" rtlCol="0">
            <a:spAutoFit/>
          </a:bodyPr>
          <a:lstStyle/>
          <a:p>
            <a:pPr marL="21590">
              <a:lnSpc>
                <a:spcPct val="100000"/>
              </a:lnSpc>
              <a:spcBef>
                <a:spcPts val="459"/>
              </a:spcBef>
            </a:pPr>
            <a:r>
              <a:rPr sz="2400" b="1" dirty="0">
                <a:solidFill>
                  <a:srgbClr val="030369"/>
                </a:solidFill>
                <a:latin typeface="VC Nudge SemiNormal Bold"/>
                <a:cs typeface="VC Nudge SemiNormal Bold"/>
              </a:rPr>
              <a:t>Omzetwaarde</a:t>
            </a:r>
            <a:r>
              <a:rPr sz="2400" b="1" spc="45" dirty="0">
                <a:solidFill>
                  <a:srgbClr val="030369"/>
                </a:solidFill>
                <a:latin typeface="VC Nudge SemiNormal Bold"/>
                <a:cs typeface="VC Nudge SemiNormal Bold"/>
              </a:rPr>
              <a:t> </a:t>
            </a:r>
            <a:r>
              <a:rPr sz="2400" b="1" spc="-10" dirty="0">
                <a:solidFill>
                  <a:srgbClr val="030369"/>
                </a:solidFill>
                <a:latin typeface="VC Nudge SemiNormal Bold"/>
                <a:cs typeface="VC Nudge SemiNormal Bold"/>
              </a:rPr>
              <a:t>horeca</a:t>
            </a:r>
            <a:endParaRPr sz="2400">
              <a:latin typeface="VC Nudge SemiNormal Bold"/>
              <a:cs typeface="VC Nudge SemiNormal Bold"/>
            </a:endParaRPr>
          </a:p>
          <a:p>
            <a:pPr marL="12700">
              <a:lnSpc>
                <a:spcPct val="100000"/>
              </a:lnSpc>
              <a:spcBef>
                <a:spcPts val="620"/>
              </a:spcBef>
            </a:pPr>
            <a:r>
              <a:rPr sz="4400" b="1" dirty="0">
                <a:solidFill>
                  <a:srgbClr val="FFFFFF"/>
                </a:solidFill>
                <a:latin typeface="VC Nudge SemiNormal Bold"/>
                <a:cs typeface="VC Nudge SemiNormal Bold"/>
              </a:rPr>
              <a:t>33,9</a:t>
            </a:r>
            <a:r>
              <a:rPr sz="4400" b="1" spc="-65" dirty="0">
                <a:solidFill>
                  <a:srgbClr val="FFFFFF"/>
                </a:solidFill>
                <a:latin typeface="VC Nudge SemiNormal Bold"/>
                <a:cs typeface="VC Nudge SemiNormal Bold"/>
              </a:rPr>
              <a:t> </a:t>
            </a:r>
            <a:r>
              <a:rPr sz="4400" b="1" spc="-10" dirty="0">
                <a:solidFill>
                  <a:srgbClr val="FFFFFF"/>
                </a:solidFill>
                <a:latin typeface="VC Nudge SemiNormal Bold"/>
                <a:cs typeface="VC Nudge SemiNormal Bold"/>
              </a:rPr>
              <a:t>Miljard</a:t>
            </a:r>
            <a:endParaRPr sz="4400">
              <a:latin typeface="VC Nudge SemiNormal Bold"/>
              <a:cs typeface="VC Nudge SemiNormal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C52EE-0D43-A529-982C-B23F510603A6}"/>
            </a:ext>
          </a:extLst>
        </p:cNvPr>
        <p:cNvGrpSpPr/>
        <p:nvPr/>
      </p:nvGrpSpPr>
      <p:grpSpPr>
        <a:xfrm>
          <a:off x="0" y="0"/>
          <a:ext cx="0" cy="0"/>
          <a:chOff x="0" y="0"/>
          <a:chExt cx="0" cy="0"/>
        </a:xfrm>
      </p:grpSpPr>
      <p:sp>
        <p:nvSpPr>
          <p:cNvPr id="2" name="Title 1[height=179,041580200195]">
            <a:extLst>
              <a:ext uri="{FF2B5EF4-FFF2-40B4-BE49-F238E27FC236}">
                <a16:creationId xmlns:a16="http://schemas.microsoft.com/office/drawing/2014/main" id="{DB8F6210-C897-B3FB-37CD-50F8FE232CA4}"/>
              </a:ext>
            </a:extLst>
          </p:cNvPr>
          <p:cNvSpPr>
            <a:spLocks noGrp="1"/>
          </p:cNvSpPr>
          <p:nvPr>
            <p:ph type="title"/>
          </p:nvPr>
        </p:nvSpPr>
        <p:spPr>
          <a:xfrm>
            <a:off x="1441450" y="1380243"/>
            <a:ext cx="12954000" cy="2273828"/>
          </a:xfrm>
        </p:spPr>
        <p:txBody>
          <a:bodyPr/>
          <a:lstStyle/>
          <a:p>
            <a:r>
              <a:rPr lang="nl-NL" sz="8600" dirty="0"/>
              <a:t>Trends &amp; Ontwikkelingen</a:t>
            </a:r>
            <a:br>
              <a:rPr lang="nl-NL" sz="8600" dirty="0"/>
            </a:br>
            <a:r>
              <a:rPr lang="nl-NL" sz="8600" dirty="0"/>
              <a:t>2026</a:t>
            </a:r>
            <a:endParaRPr lang="en-GB" sz="8600" dirty="0"/>
          </a:p>
        </p:txBody>
      </p:sp>
      <p:sp>
        <p:nvSpPr>
          <p:cNvPr id="3" name="Slide Number Placeholder 2">
            <a:extLst>
              <a:ext uri="{FF2B5EF4-FFF2-40B4-BE49-F238E27FC236}">
                <a16:creationId xmlns:a16="http://schemas.microsoft.com/office/drawing/2014/main" id="{F86B3BE9-EC40-96F7-BA0E-FF176BEEF869}"/>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6</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7B507C6A-2129-1EEB-2699-68A939B19FE2}"/>
              </a:ext>
            </a:extLst>
          </p:cNvPr>
          <p:cNvSpPr>
            <a:spLocks noGrp="1"/>
          </p:cNvSpPr>
          <p:nvPr>
            <p:ph type="body" sz="quarter" idx="14"/>
          </p:nvPr>
        </p:nvSpPr>
        <p:spPr/>
        <p:txBody>
          <a:bodyPr/>
          <a:lstStyle/>
          <a:p>
            <a:endParaRPr lang="nl-NL" dirty="0"/>
          </a:p>
        </p:txBody>
      </p:sp>
      <p:sp>
        <p:nvSpPr>
          <p:cNvPr id="21" name="Tekstvak 20">
            <a:extLst>
              <a:ext uri="{FF2B5EF4-FFF2-40B4-BE49-F238E27FC236}">
                <a16:creationId xmlns:a16="http://schemas.microsoft.com/office/drawing/2014/main" id="{94B71EAA-0492-451D-F095-714CB6F63643}"/>
              </a:ext>
            </a:extLst>
          </p:cNvPr>
          <p:cNvSpPr txBox="1"/>
          <p:nvPr/>
        </p:nvSpPr>
        <p:spPr>
          <a:xfrm>
            <a:off x="1407222" y="4289564"/>
            <a:ext cx="16838428" cy="5632311"/>
          </a:xfrm>
          <a:prstGeom prst="rect">
            <a:avLst/>
          </a:prstGeom>
          <a:noFill/>
        </p:spPr>
        <p:txBody>
          <a:bodyPr wrap="square" rtlCol="0">
            <a:spAutoFit/>
          </a:bodyPr>
          <a:lstStyle/>
          <a:p>
            <a:pPr marL="285750" lvl="0" indent="-285750">
              <a:buFont typeface="Arial" panose="020B0604020202020204" pitchFamily="34" charset="0"/>
              <a:buChar char="•"/>
            </a:pPr>
            <a:r>
              <a:rPr lang="nl-NL" sz="4000" dirty="0">
                <a:latin typeface="+mn-lt"/>
              </a:rPr>
              <a:t>Wat speelt er in de horeca branche?</a:t>
            </a:r>
          </a:p>
          <a:p>
            <a:pPr lvl="0"/>
            <a:endParaRPr lang="nl-NL" sz="4000" dirty="0">
              <a:latin typeface="+mn-lt"/>
            </a:endParaRPr>
          </a:p>
          <a:p>
            <a:pPr marL="285750" lvl="0" indent="-285750">
              <a:buFont typeface="Arial" panose="020B0604020202020204" pitchFamily="34" charset="0"/>
              <a:buChar char="•"/>
            </a:pPr>
            <a:r>
              <a:rPr lang="nl-NL" sz="4000" dirty="0">
                <a:latin typeface="+mn-lt"/>
              </a:rPr>
              <a:t>Hoe staan we er economisch voor?</a:t>
            </a:r>
          </a:p>
          <a:p>
            <a:pPr lvl="0"/>
            <a:endParaRPr lang="nl-NL" sz="4000" dirty="0">
              <a:latin typeface="+mn-lt"/>
            </a:endParaRPr>
          </a:p>
          <a:p>
            <a:pPr marL="285750" lvl="0" indent="-285750">
              <a:buFont typeface="Arial" panose="020B0604020202020204" pitchFamily="34" charset="0"/>
              <a:buChar char="•"/>
            </a:pPr>
            <a:r>
              <a:rPr lang="nl-NL" sz="4000" dirty="0">
                <a:latin typeface="+mn-lt"/>
              </a:rPr>
              <a:t>Wat verandert er?</a:t>
            </a:r>
          </a:p>
          <a:p>
            <a:pPr lvl="0"/>
            <a:endParaRPr lang="nl-NL" sz="4000" dirty="0">
              <a:latin typeface="+mn-lt"/>
            </a:endParaRPr>
          </a:p>
          <a:p>
            <a:pPr marL="285750" lvl="0" indent="-285750">
              <a:buFont typeface="Arial" panose="020B0604020202020204" pitchFamily="34" charset="0"/>
              <a:buChar char="•"/>
            </a:pPr>
            <a:r>
              <a:rPr lang="nl-NL" sz="4000" dirty="0">
                <a:latin typeface="+mn-lt"/>
              </a:rPr>
              <a:t>Wat hebben we nodig om toerisme te laten floreren en zo in elke gemeente een sterke economie te hebben?</a:t>
            </a:r>
          </a:p>
          <a:p>
            <a:endParaRPr lang="nl-NL" sz="4000" dirty="0">
              <a:latin typeface="+mn-lt"/>
            </a:endParaRPr>
          </a:p>
        </p:txBody>
      </p:sp>
    </p:spTree>
    <p:extLst>
      <p:ext uri="{BB962C8B-B14F-4D97-AF65-F5344CB8AC3E}">
        <p14:creationId xmlns:p14="http://schemas.microsoft.com/office/powerpoint/2010/main" val="383692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D99C-A571-34E1-2B33-25DF14F2E583}"/>
            </a:ext>
          </a:extLst>
        </p:cNvPr>
        <p:cNvGrpSpPr/>
        <p:nvPr/>
      </p:nvGrpSpPr>
      <p:grpSpPr>
        <a:xfrm>
          <a:off x="0" y="0"/>
          <a:ext cx="0" cy="0"/>
          <a:chOff x="0" y="0"/>
          <a:chExt cx="0" cy="0"/>
        </a:xfrm>
      </p:grpSpPr>
      <p:sp>
        <p:nvSpPr>
          <p:cNvPr id="2" name="Title 1[height=180,222991943359]">
            <a:extLst>
              <a:ext uri="{FF2B5EF4-FFF2-40B4-BE49-F238E27FC236}">
                <a16:creationId xmlns:a16="http://schemas.microsoft.com/office/drawing/2014/main" id="{AD6DCD88-55DB-BAC1-80FC-27F85AE37C34}"/>
              </a:ext>
            </a:extLst>
          </p:cNvPr>
          <p:cNvSpPr>
            <a:spLocks noGrp="1"/>
          </p:cNvSpPr>
          <p:nvPr>
            <p:ph type="title"/>
          </p:nvPr>
        </p:nvSpPr>
        <p:spPr>
          <a:xfrm>
            <a:off x="1214622" y="942777"/>
            <a:ext cx="11961628" cy="2288832"/>
          </a:xfrm>
        </p:spPr>
        <p:txBody>
          <a:bodyPr/>
          <a:lstStyle/>
          <a:p>
            <a:r>
              <a:rPr lang="nl-NL" dirty="0"/>
              <a:t>Economie en rendement</a:t>
            </a:r>
            <a:endParaRPr lang="en-GB" dirty="0"/>
          </a:p>
        </p:txBody>
      </p:sp>
      <p:sp>
        <p:nvSpPr>
          <p:cNvPr id="3" name="Slide Number Placeholder 2">
            <a:extLst>
              <a:ext uri="{FF2B5EF4-FFF2-40B4-BE49-F238E27FC236}">
                <a16:creationId xmlns:a16="http://schemas.microsoft.com/office/drawing/2014/main" id="{BABB849D-AEDD-1513-1D2B-877DC044E95C}"/>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7</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E82A7C7F-7F8B-9554-875A-EF570B7FBD66}"/>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E52B9560-CC2B-BBD3-7BAF-AE4B59091333}"/>
              </a:ext>
            </a:extLst>
          </p:cNvPr>
          <p:cNvSpPr txBox="1"/>
          <p:nvPr/>
        </p:nvSpPr>
        <p:spPr>
          <a:xfrm>
            <a:off x="1060450" y="2759075"/>
            <a:ext cx="14401800" cy="7171194"/>
          </a:xfrm>
          <a:prstGeom prst="rect">
            <a:avLst/>
          </a:prstGeom>
          <a:noFill/>
        </p:spPr>
        <p:txBody>
          <a:bodyPr wrap="square" rtlCol="0">
            <a:spAutoFit/>
          </a:bodyPr>
          <a:lstStyle/>
          <a:p>
            <a:pPr marL="285750" lvl="0" indent="-285750">
              <a:buFont typeface="Arial" panose="020B0604020202020204" pitchFamily="34" charset="0"/>
              <a:buChar char="•"/>
            </a:pPr>
            <a:r>
              <a:rPr lang="nl-NL" sz="4000" dirty="0">
                <a:latin typeface="+mn-lt"/>
              </a:rPr>
              <a:t>De omzet in de horeca groeit nauwelijks meer, terwijl winsten onder druk staan.</a:t>
            </a:r>
          </a:p>
          <a:p>
            <a:pPr lvl="0"/>
            <a:endParaRPr lang="nl-NL" sz="4000" dirty="0">
              <a:latin typeface="+mn-lt"/>
            </a:endParaRPr>
          </a:p>
          <a:p>
            <a:pPr marL="285750" lvl="0" indent="-285750">
              <a:buFont typeface="Arial" panose="020B0604020202020204" pitchFamily="34" charset="0"/>
              <a:buChar char="•"/>
            </a:pPr>
            <a:r>
              <a:rPr lang="nl-NL" sz="4000" dirty="0">
                <a:latin typeface="+mn-lt"/>
              </a:rPr>
              <a:t>20% van de ondernemers ervaart problematische schulden.</a:t>
            </a:r>
          </a:p>
          <a:p>
            <a:pPr lvl="0"/>
            <a:endParaRPr lang="nl-NL" sz="4000" dirty="0">
              <a:latin typeface="+mn-lt"/>
            </a:endParaRPr>
          </a:p>
          <a:p>
            <a:pPr marL="285750" lvl="0" indent="-285750">
              <a:buFont typeface="Arial" panose="020B0604020202020204" pitchFamily="34" charset="0"/>
              <a:buChar char="•"/>
            </a:pPr>
            <a:r>
              <a:rPr lang="nl-NL" sz="4000" dirty="0">
                <a:latin typeface="+mn-lt"/>
              </a:rPr>
              <a:t>Een deel van de bedrijven vreest niet langer dan één jaar te kunnen overleven.</a:t>
            </a:r>
          </a:p>
          <a:p>
            <a:pPr lvl="0"/>
            <a:endParaRPr lang="nl-NL" sz="4000" dirty="0">
              <a:latin typeface="+mn-lt"/>
            </a:endParaRPr>
          </a:p>
          <a:p>
            <a:pPr marL="285750" indent="-285750">
              <a:buFont typeface="Arial" panose="020B0604020202020204" pitchFamily="34" charset="0"/>
              <a:buChar char="•"/>
            </a:pPr>
            <a:r>
              <a:rPr lang="nl-NL" sz="4000" dirty="0">
                <a:latin typeface="+mn-lt"/>
              </a:rPr>
              <a:t>Veel ondernemers hebben een volle zaak, maar zien dit onvoldoende terug in hun winst.</a:t>
            </a:r>
          </a:p>
          <a:p>
            <a:pPr marL="285750" indent="-285750">
              <a:buFont typeface="Arial" panose="020B0604020202020204" pitchFamily="34" charset="0"/>
              <a:buChar char="•"/>
            </a:pPr>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1E17B6F2-5FD9-AB13-EA8D-71EDC5333B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84106" y="402855"/>
            <a:ext cx="4032620" cy="4032620"/>
          </a:xfrm>
          <a:prstGeom prst="rect">
            <a:avLst/>
          </a:prstGeom>
        </p:spPr>
      </p:pic>
    </p:spTree>
    <p:extLst>
      <p:ext uri="{BB962C8B-B14F-4D97-AF65-F5344CB8AC3E}">
        <p14:creationId xmlns:p14="http://schemas.microsoft.com/office/powerpoint/2010/main" val="286610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48455-ACCA-6778-76EE-36A5FC33AE7B}"/>
            </a:ext>
          </a:extLst>
        </p:cNvPr>
        <p:cNvGrpSpPr/>
        <p:nvPr/>
      </p:nvGrpSpPr>
      <p:grpSpPr>
        <a:xfrm>
          <a:off x="0" y="0"/>
          <a:ext cx="0" cy="0"/>
          <a:chOff x="0" y="0"/>
          <a:chExt cx="0" cy="0"/>
        </a:xfrm>
      </p:grpSpPr>
      <p:sp>
        <p:nvSpPr>
          <p:cNvPr id="2" name="Title 1[height=269,385284423828]">
            <a:extLst>
              <a:ext uri="{FF2B5EF4-FFF2-40B4-BE49-F238E27FC236}">
                <a16:creationId xmlns:a16="http://schemas.microsoft.com/office/drawing/2014/main" id="{6AA76EEE-40DB-113F-0682-D7C9A74F5C3E}"/>
              </a:ext>
            </a:extLst>
          </p:cNvPr>
          <p:cNvSpPr>
            <a:spLocks noGrp="1"/>
          </p:cNvSpPr>
          <p:nvPr>
            <p:ph type="title"/>
          </p:nvPr>
        </p:nvSpPr>
        <p:spPr>
          <a:xfrm>
            <a:off x="1214622" y="942777"/>
            <a:ext cx="17143228" cy="3421193"/>
          </a:xfrm>
        </p:spPr>
        <p:txBody>
          <a:bodyPr/>
          <a:lstStyle/>
          <a:p>
            <a:r>
              <a:rPr lang="nl-NL" dirty="0"/>
              <a:t>Veranderend consumentengedrag</a:t>
            </a:r>
            <a:br>
              <a:rPr lang="nl-NL" dirty="0"/>
            </a:br>
            <a:endParaRPr lang="en-GB" dirty="0"/>
          </a:p>
        </p:txBody>
      </p:sp>
      <p:sp>
        <p:nvSpPr>
          <p:cNvPr id="3" name="Slide Number Placeholder 2">
            <a:extLst>
              <a:ext uri="{FF2B5EF4-FFF2-40B4-BE49-F238E27FC236}">
                <a16:creationId xmlns:a16="http://schemas.microsoft.com/office/drawing/2014/main" id="{338BE8F8-EBE5-A82E-61E2-4EA7D8CC729B}"/>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8</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C6666AE7-DB0F-B835-683E-3D5670F41F6D}"/>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D4D707E0-08D6-D00A-AA54-32B084D42CB0}"/>
              </a:ext>
            </a:extLst>
          </p:cNvPr>
          <p:cNvSpPr txBox="1"/>
          <p:nvPr/>
        </p:nvSpPr>
        <p:spPr>
          <a:xfrm>
            <a:off x="1060450" y="2759075"/>
            <a:ext cx="16838428" cy="5324535"/>
          </a:xfrm>
          <a:prstGeom prst="rect">
            <a:avLst/>
          </a:prstGeom>
          <a:noFill/>
        </p:spPr>
        <p:txBody>
          <a:bodyPr wrap="square" rtlCol="0">
            <a:spAutoFit/>
          </a:bodyPr>
          <a:lstStyle/>
          <a:p>
            <a:pPr marL="285750" lvl="0" indent="-285750">
              <a:buFont typeface="Arial" panose="020B0604020202020204" pitchFamily="34" charset="0"/>
              <a:buChar char="•"/>
            </a:pPr>
            <a:r>
              <a:rPr lang="nl-NL" sz="4000" dirty="0"/>
              <a:t>Herhaalbezoek staat onder druk.</a:t>
            </a:r>
          </a:p>
          <a:p>
            <a:pPr lvl="0"/>
            <a:endParaRPr lang="nl-NL" sz="4000" dirty="0"/>
          </a:p>
          <a:p>
            <a:pPr marL="285750" lvl="0" indent="-285750">
              <a:buFont typeface="Arial" panose="020B0604020202020204" pitchFamily="34" charset="0"/>
              <a:buChar char="•"/>
            </a:pPr>
            <a:r>
              <a:rPr lang="nl-NL" sz="4000" dirty="0"/>
              <a:t>Fysieke bestedingen in de horeca dalen.</a:t>
            </a:r>
          </a:p>
          <a:p>
            <a:pPr lvl="0"/>
            <a:endParaRPr lang="nl-NL" sz="4000" dirty="0"/>
          </a:p>
          <a:p>
            <a:pPr marL="285750" lvl="0" indent="-285750">
              <a:buFont typeface="Arial" panose="020B0604020202020204" pitchFamily="34" charset="0"/>
              <a:buChar char="•"/>
            </a:pPr>
            <a:r>
              <a:rPr lang="nl-NL" sz="4000" dirty="0"/>
              <a:t>Online bestellingen en bezorgomzet groeien verder.</a:t>
            </a:r>
          </a:p>
          <a:p>
            <a:pPr lvl="0"/>
            <a:endParaRPr lang="nl-NL" sz="4000" dirty="0"/>
          </a:p>
          <a:p>
            <a:pPr marL="285750" indent="-285750">
              <a:buFont typeface="Arial" panose="020B0604020202020204" pitchFamily="34" charset="0"/>
              <a:buChar char="•"/>
            </a:pPr>
            <a:r>
              <a:rPr lang="nl-NL" sz="4000" dirty="0"/>
              <a:t>Consumenten kiezen steeds vaker voor gemak.</a:t>
            </a:r>
          </a:p>
          <a:p>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7B551D36-521E-16EC-F22C-D6782193F6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76450" y="6085258"/>
            <a:ext cx="4511675" cy="4511675"/>
          </a:xfrm>
          <a:prstGeom prst="rect">
            <a:avLst/>
          </a:prstGeom>
        </p:spPr>
      </p:pic>
    </p:spTree>
    <p:extLst>
      <p:ext uri="{BB962C8B-B14F-4D97-AF65-F5344CB8AC3E}">
        <p14:creationId xmlns:p14="http://schemas.microsoft.com/office/powerpoint/2010/main" val="1735741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1ACE3-53ED-CAE3-4768-6A12ABE19AB8}"/>
            </a:ext>
          </a:extLst>
        </p:cNvPr>
        <p:cNvGrpSpPr/>
        <p:nvPr/>
      </p:nvGrpSpPr>
      <p:grpSpPr>
        <a:xfrm>
          <a:off x="0" y="0"/>
          <a:ext cx="0" cy="0"/>
          <a:chOff x="0" y="0"/>
          <a:chExt cx="0" cy="0"/>
        </a:xfrm>
      </p:grpSpPr>
      <p:sp>
        <p:nvSpPr>
          <p:cNvPr id="2" name="Title 1[height=269,385284423828]">
            <a:extLst>
              <a:ext uri="{FF2B5EF4-FFF2-40B4-BE49-F238E27FC236}">
                <a16:creationId xmlns:a16="http://schemas.microsoft.com/office/drawing/2014/main" id="{34B206D6-DEF5-9E75-4D33-E524CAFB8108}"/>
              </a:ext>
            </a:extLst>
          </p:cNvPr>
          <p:cNvSpPr>
            <a:spLocks noGrp="1"/>
          </p:cNvSpPr>
          <p:nvPr>
            <p:ph type="title"/>
          </p:nvPr>
        </p:nvSpPr>
        <p:spPr>
          <a:xfrm>
            <a:off x="1214622" y="942777"/>
            <a:ext cx="17143228" cy="3421193"/>
          </a:xfrm>
        </p:spPr>
        <p:txBody>
          <a:bodyPr/>
          <a:lstStyle/>
          <a:p>
            <a:r>
              <a:rPr lang="nl-NL" dirty="0"/>
              <a:t>Marktverschuivingen</a:t>
            </a:r>
            <a:br>
              <a:rPr lang="nl-NL" dirty="0"/>
            </a:br>
            <a:br>
              <a:rPr lang="nl-NL" dirty="0"/>
            </a:br>
            <a:endParaRPr lang="en-GB" dirty="0"/>
          </a:p>
        </p:txBody>
      </p:sp>
      <p:sp>
        <p:nvSpPr>
          <p:cNvPr id="3" name="Slide Number Placeholder 2">
            <a:extLst>
              <a:ext uri="{FF2B5EF4-FFF2-40B4-BE49-F238E27FC236}">
                <a16:creationId xmlns:a16="http://schemas.microsoft.com/office/drawing/2014/main" id="{F8798C14-CD8F-123D-2A57-8DE60E669484}"/>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9</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062CBCE0-D506-1E46-22B4-DC0107740931}"/>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A4CD765D-3D36-AC98-A50E-7C9F38585DB7}"/>
              </a:ext>
            </a:extLst>
          </p:cNvPr>
          <p:cNvSpPr txBox="1"/>
          <p:nvPr/>
        </p:nvSpPr>
        <p:spPr>
          <a:xfrm>
            <a:off x="1060450" y="2759075"/>
            <a:ext cx="18352572" cy="5940088"/>
          </a:xfrm>
          <a:prstGeom prst="rect">
            <a:avLst/>
          </a:prstGeom>
          <a:noFill/>
        </p:spPr>
        <p:txBody>
          <a:bodyPr wrap="square" rtlCol="0">
            <a:spAutoFit/>
          </a:bodyPr>
          <a:lstStyle/>
          <a:p>
            <a:pPr marL="571500" lvl="0" indent="-571500">
              <a:buFont typeface="Arial" panose="020B0604020202020204" pitchFamily="34" charset="0"/>
              <a:buChar char="•"/>
            </a:pPr>
            <a:r>
              <a:rPr lang="nl-NL" sz="4000" dirty="0"/>
              <a:t>Het aantal restaurants, cafés en café-restaurants neemt af.</a:t>
            </a:r>
          </a:p>
          <a:p>
            <a:pPr lvl="0"/>
            <a:endParaRPr lang="nl-NL" sz="4000" dirty="0"/>
          </a:p>
          <a:p>
            <a:pPr marL="571500" lvl="0" indent="-571500">
              <a:buFont typeface="Arial" panose="020B0604020202020204" pitchFamily="34" charset="0"/>
              <a:buChar char="•"/>
            </a:pPr>
            <a:r>
              <a:rPr lang="nl-NL" sz="4000" dirty="0"/>
              <a:t>Koffiezaken blijven sterk groeien.</a:t>
            </a:r>
          </a:p>
          <a:p>
            <a:pPr lvl="0"/>
            <a:endParaRPr lang="nl-NL" sz="4000" dirty="0"/>
          </a:p>
          <a:p>
            <a:pPr marL="571500" lvl="0" indent="-571500">
              <a:buFont typeface="Arial" panose="020B0604020202020204" pitchFamily="34" charset="0"/>
              <a:buChar char="•"/>
            </a:pPr>
            <a:r>
              <a:rPr lang="nl-NL" sz="4000" dirty="0"/>
              <a:t>Toeristische regio's presteren beter dan krimpregio’s.</a:t>
            </a:r>
          </a:p>
          <a:p>
            <a:pPr lvl="0"/>
            <a:endParaRPr lang="nl-NL" sz="4000" dirty="0"/>
          </a:p>
          <a:p>
            <a:pPr marL="571500" indent="-571500">
              <a:buFont typeface="Arial" panose="020B0604020202020204" pitchFamily="34" charset="0"/>
              <a:buChar char="•"/>
            </a:pPr>
            <a:r>
              <a:rPr lang="nl-NL" sz="4000" dirty="0"/>
              <a:t>Ketenbedrijven en ondernemingen met een duidelijke focus behalen gemiddeld betere resultaten. </a:t>
            </a:r>
          </a:p>
          <a:p>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634F36C2-4C29-08DF-CBBC-95C7911A93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54063" y="398290"/>
            <a:ext cx="4013131" cy="4013131"/>
          </a:xfrm>
          <a:prstGeom prst="rect">
            <a:avLst/>
          </a:prstGeom>
        </p:spPr>
      </p:pic>
    </p:spTree>
    <p:extLst>
      <p:ext uri="{BB962C8B-B14F-4D97-AF65-F5344CB8AC3E}">
        <p14:creationId xmlns:p14="http://schemas.microsoft.com/office/powerpoint/2010/main" val="3944014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11009-7212-DD52-EB79-BB906033EBE8}"/>
            </a:ext>
          </a:extLst>
        </p:cNvPr>
        <p:cNvGrpSpPr/>
        <p:nvPr/>
      </p:nvGrpSpPr>
      <p:grpSpPr>
        <a:xfrm>
          <a:off x="0" y="0"/>
          <a:ext cx="0" cy="0"/>
          <a:chOff x="0" y="0"/>
          <a:chExt cx="0" cy="0"/>
        </a:xfrm>
      </p:grpSpPr>
      <p:sp>
        <p:nvSpPr>
          <p:cNvPr id="2" name="Title 1[height=358,547546386719]">
            <a:extLst>
              <a:ext uri="{FF2B5EF4-FFF2-40B4-BE49-F238E27FC236}">
                <a16:creationId xmlns:a16="http://schemas.microsoft.com/office/drawing/2014/main" id="{8234025C-1C52-F464-C188-C2E99B021347}"/>
              </a:ext>
            </a:extLst>
          </p:cNvPr>
          <p:cNvSpPr>
            <a:spLocks noGrp="1"/>
          </p:cNvSpPr>
          <p:nvPr>
            <p:ph type="title"/>
          </p:nvPr>
        </p:nvSpPr>
        <p:spPr>
          <a:xfrm>
            <a:off x="1214622" y="942777"/>
            <a:ext cx="17143228" cy="4553554"/>
          </a:xfrm>
        </p:spPr>
        <p:txBody>
          <a:bodyPr/>
          <a:lstStyle/>
          <a:p>
            <a:r>
              <a:rPr lang="nl-NL" dirty="0"/>
              <a:t>Toekomstige vraag</a:t>
            </a:r>
            <a:br>
              <a:rPr lang="nl-NL" dirty="0"/>
            </a:br>
            <a:br>
              <a:rPr lang="nl-NL" dirty="0"/>
            </a:br>
            <a:br>
              <a:rPr lang="nl-NL" dirty="0"/>
            </a:br>
            <a:endParaRPr lang="en-GB" dirty="0"/>
          </a:p>
        </p:txBody>
      </p:sp>
      <p:sp>
        <p:nvSpPr>
          <p:cNvPr id="3" name="Slide Number Placeholder 2">
            <a:extLst>
              <a:ext uri="{FF2B5EF4-FFF2-40B4-BE49-F238E27FC236}">
                <a16:creationId xmlns:a16="http://schemas.microsoft.com/office/drawing/2014/main" id="{3BEDBCE5-9EF5-A6E4-0AB2-26BAD8D8CA68}"/>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10</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19038E43-72B4-8265-36C8-D15944C2A83A}"/>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FB968898-F015-4047-7527-F77477B70C33}"/>
              </a:ext>
            </a:extLst>
          </p:cNvPr>
          <p:cNvSpPr txBox="1"/>
          <p:nvPr/>
        </p:nvSpPr>
        <p:spPr>
          <a:xfrm>
            <a:off x="1060450" y="2759075"/>
            <a:ext cx="13487400" cy="5324535"/>
          </a:xfrm>
          <a:prstGeom prst="rect">
            <a:avLst/>
          </a:prstGeom>
          <a:noFill/>
        </p:spPr>
        <p:txBody>
          <a:bodyPr wrap="square" rtlCol="0">
            <a:spAutoFit/>
          </a:bodyPr>
          <a:lstStyle/>
          <a:p>
            <a:pPr marL="571500" lvl="0" indent="-571500">
              <a:buFont typeface="Arial" panose="020B0604020202020204" pitchFamily="34" charset="0"/>
              <a:buChar char="•"/>
            </a:pPr>
            <a:r>
              <a:rPr lang="nl-NL" sz="4000" dirty="0"/>
              <a:t>De horeca-uitgaven groeien richting 2035 nog stevig.</a:t>
            </a:r>
          </a:p>
          <a:p>
            <a:pPr lvl="0"/>
            <a:endParaRPr lang="nl-NL" sz="4000" dirty="0"/>
          </a:p>
          <a:p>
            <a:pPr marL="571500" lvl="0" indent="-571500">
              <a:buFont typeface="Arial" panose="020B0604020202020204" pitchFamily="34" charset="0"/>
              <a:buChar char="•"/>
            </a:pPr>
            <a:r>
              <a:rPr lang="nl-NL" sz="4000" dirty="0"/>
              <a:t>Gen Z neemt een steeds groter aandeel van de consumptieve bestedingen voor haar rekening.</a:t>
            </a:r>
          </a:p>
          <a:p>
            <a:pPr lvl="0"/>
            <a:endParaRPr lang="nl-NL" sz="4000" dirty="0"/>
          </a:p>
          <a:p>
            <a:pPr marL="571500" indent="-571500">
              <a:buFont typeface="Arial" panose="020B0604020202020204" pitchFamily="34" charset="0"/>
              <a:buChar char="•"/>
            </a:pPr>
            <a:r>
              <a:rPr lang="nl-NL" sz="4000" dirty="0"/>
              <a:t>Het thema "gemak" groeit sneller dan "gezelligheid" of "routine". </a:t>
            </a:r>
          </a:p>
          <a:p>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2C89181D-F356-ECCE-099F-1FA805EA83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005050" y="6302181"/>
            <a:ext cx="4096822" cy="4096822"/>
          </a:xfrm>
          <a:prstGeom prst="rect">
            <a:avLst/>
          </a:prstGeom>
        </p:spPr>
      </p:pic>
    </p:spTree>
    <p:extLst>
      <p:ext uri="{BB962C8B-B14F-4D97-AF65-F5344CB8AC3E}">
        <p14:creationId xmlns:p14="http://schemas.microsoft.com/office/powerpoint/2010/main" val="2569481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E1490-695B-D183-DBB1-607EAC876FC7}"/>
            </a:ext>
          </a:extLst>
        </p:cNvPr>
        <p:cNvGrpSpPr/>
        <p:nvPr/>
      </p:nvGrpSpPr>
      <p:grpSpPr>
        <a:xfrm>
          <a:off x="0" y="0"/>
          <a:ext cx="0" cy="0"/>
          <a:chOff x="0" y="0"/>
          <a:chExt cx="0" cy="0"/>
        </a:xfrm>
      </p:grpSpPr>
      <p:sp>
        <p:nvSpPr>
          <p:cNvPr id="2" name="Title 1[height=358,547546386719]">
            <a:extLst>
              <a:ext uri="{FF2B5EF4-FFF2-40B4-BE49-F238E27FC236}">
                <a16:creationId xmlns:a16="http://schemas.microsoft.com/office/drawing/2014/main" id="{B36F714E-52A3-7AFE-4C3D-1049ED94BC3D}"/>
              </a:ext>
            </a:extLst>
          </p:cNvPr>
          <p:cNvSpPr>
            <a:spLocks noGrp="1"/>
          </p:cNvSpPr>
          <p:nvPr>
            <p:ph type="title"/>
          </p:nvPr>
        </p:nvSpPr>
        <p:spPr>
          <a:xfrm>
            <a:off x="1214622" y="942777"/>
            <a:ext cx="17143228" cy="4553554"/>
          </a:xfrm>
        </p:spPr>
        <p:txBody>
          <a:bodyPr/>
          <a:lstStyle/>
          <a:p>
            <a:r>
              <a:rPr lang="nl-NL" dirty="0"/>
              <a:t>Toerisme</a:t>
            </a:r>
            <a:br>
              <a:rPr lang="nl-NL" dirty="0"/>
            </a:br>
            <a:br>
              <a:rPr lang="nl-NL" dirty="0"/>
            </a:br>
            <a:br>
              <a:rPr lang="nl-NL" dirty="0"/>
            </a:br>
            <a:endParaRPr lang="en-GB" dirty="0"/>
          </a:p>
        </p:txBody>
      </p:sp>
      <p:sp>
        <p:nvSpPr>
          <p:cNvPr id="3" name="Slide Number Placeholder 2">
            <a:extLst>
              <a:ext uri="{FF2B5EF4-FFF2-40B4-BE49-F238E27FC236}">
                <a16:creationId xmlns:a16="http://schemas.microsoft.com/office/drawing/2014/main" id="{12B5C6D9-F3E1-2424-4DE2-75572528245A}"/>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11</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9042BFFC-C6B8-EC4E-F8EA-BFD26A95FF79}"/>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518E324B-2F5D-B8D9-A93B-74934593F9D6}"/>
              </a:ext>
            </a:extLst>
          </p:cNvPr>
          <p:cNvSpPr txBox="1"/>
          <p:nvPr/>
        </p:nvSpPr>
        <p:spPr>
          <a:xfrm>
            <a:off x="1060450" y="2759075"/>
            <a:ext cx="16838428" cy="5940088"/>
          </a:xfrm>
          <a:prstGeom prst="rect">
            <a:avLst/>
          </a:prstGeom>
          <a:noFill/>
        </p:spPr>
        <p:txBody>
          <a:bodyPr wrap="square" rtlCol="0">
            <a:spAutoFit/>
          </a:bodyPr>
          <a:lstStyle/>
          <a:p>
            <a:pPr marL="285750" lvl="0" indent="-285750">
              <a:buFont typeface="Arial" panose="020B0604020202020204" pitchFamily="34" charset="0"/>
              <a:buChar char="•"/>
            </a:pPr>
            <a:r>
              <a:rPr lang="nl-NL" sz="4000" dirty="0"/>
              <a:t>Groei van buitenlandse bezoekers uit Duitsland, België, Spanje en Italië.</a:t>
            </a:r>
          </a:p>
          <a:p>
            <a:pPr lvl="0"/>
            <a:endParaRPr lang="nl-NL" sz="4000" dirty="0"/>
          </a:p>
          <a:p>
            <a:pPr marL="285750" lvl="0" indent="-285750">
              <a:buFont typeface="Arial" panose="020B0604020202020204" pitchFamily="34" charset="0"/>
              <a:buChar char="•"/>
            </a:pPr>
            <a:r>
              <a:rPr lang="nl-NL" sz="4000" dirty="0"/>
              <a:t>Binnenlands toerisme neemt eveneens toe.</a:t>
            </a:r>
          </a:p>
          <a:p>
            <a:pPr lvl="0"/>
            <a:endParaRPr lang="nl-NL" sz="4000" dirty="0"/>
          </a:p>
          <a:p>
            <a:pPr marL="285750" lvl="0" indent="-285750">
              <a:buFont typeface="Arial" panose="020B0604020202020204" pitchFamily="34" charset="0"/>
              <a:buChar char="•"/>
            </a:pPr>
            <a:r>
              <a:rPr lang="nl-NL" sz="4000" dirty="0"/>
              <a:t>Meer dagtoerisme dan verblijfstoerisme, vooral in steden zoals Amsterdam.</a:t>
            </a:r>
          </a:p>
          <a:p>
            <a:pPr lvl="0"/>
            <a:endParaRPr lang="nl-NL" sz="4000" dirty="0"/>
          </a:p>
          <a:p>
            <a:pPr marL="285750" indent="-285750">
              <a:buFont typeface="Arial" panose="020B0604020202020204" pitchFamily="34" charset="0"/>
              <a:buChar char="•"/>
            </a:pPr>
            <a:r>
              <a:rPr lang="nl-NL" sz="4000" dirty="0"/>
              <a:t>Hotelsector heeft te maken met druk op kamerprijzen. </a:t>
            </a:r>
          </a:p>
          <a:p>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67D3F5BC-E663-F81C-C585-2CB1509812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005050" y="6421105"/>
            <a:ext cx="3902075" cy="3902075"/>
          </a:xfrm>
          <a:prstGeom prst="rect">
            <a:avLst/>
          </a:prstGeom>
        </p:spPr>
      </p:pic>
    </p:spTree>
    <p:extLst>
      <p:ext uri="{BB962C8B-B14F-4D97-AF65-F5344CB8AC3E}">
        <p14:creationId xmlns:p14="http://schemas.microsoft.com/office/powerpoint/2010/main" val="1766180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73FF0-A3ED-B596-1ACE-D19E86847D91}"/>
            </a:ext>
          </a:extLst>
        </p:cNvPr>
        <p:cNvGrpSpPr/>
        <p:nvPr/>
      </p:nvGrpSpPr>
      <p:grpSpPr>
        <a:xfrm>
          <a:off x="0" y="0"/>
          <a:ext cx="0" cy="0"/>
          <a:chOff x="0" y="0"/>
          <a:chExt cx="0" cy="0"/>
        </a:xfrm>
      </p:grpSpPr>
      <p:sp>
        <p:nvSpPr>
          <p:cNvPr id="2" name="Title 1[height=358,547546386719]">
            <a:extLst>
              <a:ext uri="{FF2B5EF4-FFF2-40B4-BE49-F238E27FC236}">
                <a16:creationId xmlns:a16="http://schemas.microsoft.com/office/drawing/2014/main" id="{7DB8B47C-D13D-C97C-610B-1ED7FAE5176D}"/>
              </a:ext>
            </a:extLst>
          </p:cNvPr>
          <p:cNvSpPr>
            <a:spLocks noGrp="1"/>
          </p:cNvSpPr>
          <p:nvPr>
            <p:ph type="title"/>
          </p:nvPr>
        </p:nvSpPr>
        <p:spPr>
          <a:xfrm>
            <a:off x="1214622" y="942777"/>
            <a:ext cx="17143228" cy="4553554"/>
          </a:xfrm>
        </p:spPr>
        <p:txBody>
          <a:bodyPr/>
          <a:lstStyle/>
          <a:p>
            <a:r>
              <a:rPr lang="nl-NL" dirty="0"/>
              <a:t>Arbeidsmarkt</a:t>
            </a:r>
            <a:br>
              <a:rPr lang="nl-NL" dirty="0"/>
            </a:br>
            <a:br>
              <a:rPr lang="nl-NL" dirty="0"/>
            </a:br>
            <a:br>
              <a:rPr lang="nl-NL" dirty="0"/>
            </a:br>
            <a:endParaRPr lang="en-GB" dirty="0"/>
          </a:p>
        </p:txBody>
      </p:sp>
      <p:sp>
        <p:nvSpPr>
          <p:cNvPr id="3" name="Slide Number Placeholder 2">
            <a:extLst>
              <a:ext uri="{FF2B5EF4-FFF2-40B4-BE49-F238E27FC236}">
                <a16:creationId xmlns:a16="http://schemas.microsoft.com/office/drawing/2014/main" id="{739343CC-3124-133D-DF1D-4397EB49B746}"/>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12</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49A954B0-1444-8412-6D0B-1FA7E117E253}"/>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85B580B5-5FDF-D051-7A4E-1E68DB277B5C}"/>
              </a:ext>
            </a:extLst>
          </p:cNvPr>
          <p:cNvSpPr txBox="1"/>
          <p:nvPr/>
        </p:nvSpPr>
        <p:spPr>
          <a:xfrm>
            <a:off x="1060450" y="2759075"/>
            <a:ext cx="16838428" cy="5940088"/>
          </a:xfrm>
          <a:prstGeom prst="rect">
            <a:avLst/>
          </a:prstGeom>
          <a:noFill/>
        </p:spPr>
        <p:txBody>
          <a:bodyPr wrap="square" rtlCol="0">
            <a:spAutoFit/>
          </a:bodyPr>
          <a:lstStyle/>
          <a:p>
            <a:pPr marL="285750" lvl="0" indent="-285750">
              <a:buFont typeface="Arial" panose="020B0604020202020204" pitchFamily="34" charset="0"/>
              <a:buChar char="•"/>
            </a:pPr>
            <a:r>
              <a:rPr lang="nl-NL" sz="4000" dirty="0">
                <a:latin typeface="+mn-lt"/>
              </a:rPr>
              <a:t>Productiviteitsgroei blijft beperkt.</a:t>
            </a:r>
          </a:p>
          <a:p>
            <a:pPr lvl="0"/>
            <a:endParaRPr lang="nl-NL" sz="4000" dirty="0">
              <a:latin typeface="+mn-lt"/>
            </a:endParaRPr>
          </a:p>
          <a:p>
            <a:pPr marL="285750" lvl="0" indent="-285750">
              <a:buFont typeface="Arial" panose="020B0604020202020204" pitchFamily="34" charset="0"/>
              <a:buChar char="•"/>
            </a:pPr>
            <a:r>
              <a:rPr lang="nl-NL" sz="4000" dirty="0">
                <a:latin typeface="+mn-lt"/>
              </a:rPr>
              <a:t>Personeel blijft schaars en duur.</a:t>
            </a:r>
          </a:p>
          <a:p>
            <a:pPr lvl="0"/>
            <a:endParaRPr lang="nl-NL" sz="4000" dirty="0">
              <a:latin typeface="+mn-lt"/>
            </a:endParaRPr>
          </a:p>
          <a:p>
            <a:pPr marL="285750" lvl="0" indent="-285750">
              <a:buFont typeface="Arial" panose="020B0604020202020204" pitchFamily="34" charset="0"/>
              <a:buChar char="•"/>
            </a:pPr>
            <a:r>
              <a:rPr lang="nl-NL" sz="4000" dirty="0">
                <a:latin typeface="+mn-lt"/>
              </a:rPr>
              <a:t>Wet DBA (tegen schijnzelfstandigheid) kan flexibiliteit beperken.</a:t>
            </a:r>
          </a:p>
          <a:p>
            <a:pPr lvl="0"/>
            <a:endParaRPr lang="nl-NL" sz="4000" dirty="0">
              <a:latin typeface="+mn-lt"/>
            </a:endParaRPr>
          </a:p>
          <a:p>
            <a:pPr marL="285750" indent="-285750">
              <a:buFont typeface="Arial" panose="020B0604020202020204" pitchFamily="34" charset="0"/>
              <a:buChar char="•"/>
            </a:pPr>
            <a:r>
              <a:rPr lang="nl-NL" sz="4000" dirty="0">
                <a:latin typeface="+mn-lt"/>
              </a:rPr>
              <a:t>Veel jongeren willen juist flexibel blijven werken naast studie of andere activiteiten</a:t>
            </a:r>
            <a:r>
              <a:rPr lang="nl-NL" sz="1800" dirty="0"/>
              <a:t>. </a:t>
            </a:r>
          </a:p>
          <a:p>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3A8202AC-2320-A789-E9E0-2E575D6FC9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99534" y="427037"/>
            <a:ext cx="3917191" cy="3917191"/>
          </a:xfrm>
          <a:prstGeom prst="rect">
            <a:avLst/>
          </a:prstGeom>
        </p:spPr>
      </p:pic>
    </p:spTree>
    <p:extLst>
      <p:ext uri="{BB962C8B-B14F-4D97-AF65-F5344CB8AC3E}">
        <p14:creationId xmlns:p14="http://schemas.microsoft.com/office/powerpoint/2010/main" val="143769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FAAB0-9BBB-F236-AD71-2B1BFAF1C8E4}"/>
            </a:ext>
          </a:extLst>
        </p:cNvPr>
        <p:cNvGrpSpPr/>
        <p:nvPr/>
      </p:nvGrpSpPr>
      <p:grpSpPr>
        <a:xfrm>
          <a:off x="0" y="0"/>
          <a:ext cx="0" cy="0"/>
          <a:chOff x="0" y="0"/>
          <a:chExt cx="0" cy="0"/>
        </a:xfrm>
      </p:grpSpPr>
      <p:sp>
        <p:nvSpPr>
          <p:cNvPr id="2" name="Title 1[height=358,547546386719]">
            <a:extLst>
              <a:ext uri="{FF2B5EF4-FFF2-40B4-BE49-F238E27FC236}">
                <a16:creationId xmlns:a16="http://schemas.microsoft.com/office/drawing/2014/main" id="{AEF970EC-9805-9D8E-4A18-9F68E807ABC9}"/>
              </a:ext>
            </a:extLst>
          </p:cNvPr>
          <p:cNvSpPr>
            <a:spLocks noGrp="1"/>
          </p:cNvSpPr>
          <p:nvPr>
            <p:ph type="title"/>
          </p:nvPr>
        </p:nvSpPr>
        <p:spPr>
          <a:xfrm>
            <a:off x="1214622" y="942777"/>
            <a:ext cx="17143228" cy="4553554"/>
          </a:xfrm>
        </p:spPr>
        <p:txBody>
          <a:bodyPr/>
          <a:lstStyle/>
          <a:p>
            <a:r>
              <a:rPr lang="nl-NL" dirty="0"/>
              <a:t>Technologie &amp; AI</a:t>
            </a:r>
            <a:br>
              <a:rPr lang="nl-NL" dirty="0"/>
            </a:br>
            <a:br>
              <a:rPr lang="nl-NL" dirty="0"/>
            </a:br>
            <a:br>
              <a:rPr lang="nl-NL" dirty="0"/>
            </a:br>
            <a:endParaRPr lang="en-GB" dirty="0"/>
          </a:p>
        </p:txBody>
      </p:sp>
      <p:sp>
        <p:nvSpPr>
          <p:cNvPr id="3" name="Slide Number Placeholder 2">
            <a:extLst>
              <a:ext uri="{FF2B5EF4-FFF2-40B4-BE49-F238E27FC236}">
                <a16:creationId xmlns:a16="http://schemas.microsoft.com/office/drawing/2014/main" id="{FD7AE680-127D-AF49-F8F7-2033902976F2}"/>
              </a:ext>
            </a:extLst>
          </p:cNvPr>
          <p:cNvSpPr>
            <a:spLocks noGrp="1"/>
          </p:cNvSpPr>
          <p:nvPr>
            <p:ph type="sldNum" sz="quarter" idx="20"/>
          </p:nvPr>
        </p:nvSpPr>
        <p:spPr>
          <a:xfrm>
            <a:off x="19413022" y="10596933"/>
            <a:ext cx="460719" cy="314127"/>
          </a:xfrm>
        </p:spPr>
        <p:txBody>
          <a:bodyPr/>
          <a:lstStyle/>
          <a:p>
            <a:pPr marL="0" marR="0" lvl="0" indent="0" algn="l" defTabSz="1507846" rtl="0" eaLnBrk="1" fontAlgn="auto" latinLnBrk="0" hangingPunct="1">
              <a:lnSpc>
                <a:spcPct val="100000"/>
              </a:lnSpc>
              <a:spcBef>
                <a:spcPts val="0"/>
              </a:spcBef>
              <a:spcAft>
                <a:spcPts val="0"/>
              </a:spcAft>
              <a:buClrTx/>
              <a:buSzTx/>
              <a:buFontTx/>
              <a:buNone/>
              <a:tabLst/>
              <a:defRPr/>
            </a:pPr>
            <a:fld id="{8F18802B-E4C7-4B2D-B37A-6B7CC3C134EA}" type="slidenum">
              <a:rPr kumimoji="0" lang="nl-NL" sz="1649" b="0" i="0" u="none" strike="noStrike" kern="1200" cap="none" spc="0" normalizeH="0" baseline="0" noProof="0">
                <a:ln>
                  <a:noFill/>
                </a:ln>
                <a:solidFill>
                  <a:srgbClr val="FFFFFF"/>
                </a:solidFill>
                <a:effectLst/>
                <a:uLnTx/>
                <a:uFillTx/>
                <a:latin typeface="Bagoss Standard"/>
                <a:ea typeface="+mn-ea"/>
                <a:cs typeface="+mn-cs"/>
              </a:rPr>
              <a:pPr marL="0" marR="0" lvl="0" indent="0" algn="l" defTabSz="1507846" rtl="0" eaLnBrk="1" fontAlgn="auto" latinLnBrk="0" hangingPunct="1">
                <a:lnSpc>
                  <a:spcPct val="100000"/>
                </a:lnSpc>
                <a:spcBef>
                  <a:spcPts val="0"/>
                </a:spcBef>
                <a:spcAft>
                  <a:spcPts val="0"/>
                </a:spcAft>
                <a:buClrTx/>
                <a:buSzTx/>
                <a:buFontTx/>
                <a:buNone/>
                <a:tabLst/>
                <a:defRPr/>
              </a:pPr>
              <a:t>13</a:t>
            </a:fld>
            <a:endParaRPr kumimoji="0" lang="nl-NL" sz="1649" b="0" i="0" u="none" strike="noStrike" kern="1200" cap="none" spc="0" normalizeH="0" baseline="0" noProof="0" dirty="0">
              <a:ln>
                <a:noFill/>
              </a:ln>
              <a:solidFill>
                <a:srgbClr val="FFFFFF"/>
              </a:solidFill>
              <a:effectLst/>
              <a:uLnTx/>
              <a:uFillTx/>
              <a:latin typeface="Bagoss Standard"/>
              <a:ea typeface="+mn-ea"/>
              <a:cs typeface="+mn-cs"/>
            </a:endParaRPr>
          </a:p>
        </p:txBody>
      </p:sp>
      <p:sp>
        <p:nvSpPr>
          <p:cNvPr id="11" name="Placeholder 3">
            <a:extLst>
              <a:ext uri="{FF2B5EF4-FFF2-40B4-BE49-F238E27FC236}">
                <a16:creationId xmlns:a16="http://schemas.microsoft.com/office/drawing/2014/main" id="{2F433EC8-5308-E536-D47F-82965579A6CF}"/>
              </a:ext>
            </a:extLst>
          </p:cNvPr>
          <p:cNvSpPr>
            <a:spLocks noGrp="1"/>
          </p:cNvSpPr>
          <p:nvPr>
            <p:ph type="body" sz="quarter" idx="14"/>
          </p:nvPr>
        </p:nvSpPr>
        <p:spPr/>
        <p:txBody>
          <a:bodyPr/>
          <a:lstStyle/>
          <a:p>
            <a:endParaRPr lang="nl-NL" dirty="0"/>
          </a:p>
        </p:txBody>
      </p:sp>
      <p:sp>
        <p:nvSpPr>
          <p:cNvPr id="15" name="Tekstvak 14">
            <a:extLst>
              <a:ext uri="{FF2B5EF4-FFF2-40B4-BE49-F238E27FC236}">
                <a16:creationId xmlns:a16="http://schemas.microsoft.com/office/drawing/2014/main" id="{A1A28A14-7C78-2168-3104-7349016E4AF7}"/>
              </a:ext>
            </a:extLst>
          </p:cNvPr>
          <p:cNvSpPr txBox="1"/>
          <p:nvPr/>
        </p:nvSpPr>
        <p:spPr>
          <a:xfrm>
            <a:off x="1060450" y="2759075"/>
            <a:ext cx="16838428" cy="4708981"/>
          </a:xfrm>
          <a:prstGeom prst="rect">
            <a:avLst/>
          </a:prstGeom>
          <a:noFill/>
        </p:spPr>
        <p:txBody>
          <a:bodyPr wrap="square" rtlCol="0">
            <a:spAutoFit/>
          </a:bodyPr>
          <a:lstStyle/>
          <a:p>
            <a:pPr marL="571500" lvl="0" indent="-571500">
              <a:buFont typeface="Arial" panose="020B0604020202020204" pitchFamily="34" charset="0"/>
              <a:buChar char="•"/>
            </a:pPr>
            <a:r>
              <a:rPr lang="nl-NL" sz="4000" dirty="0">
                <a:latin typeface="+mn-lt"/>
              </a:rPr>
              <a:t>AI wordt steeds relevanter voor reserveringen, telefonie, planning en administratie.</a:t>
            </a:r>
          </a:p>
          <a:p>
            <a:pPr lvl="0"/>
            <a:endParaRPr lang="nl-NL" sz="4000" dirty="0">
              <a:latin typeface="+mn-lt"/>
            </a:endParaRPr>
          </a:p>
          <a:p>
            <a:pPr marL="571500" lvl="0" indent="-571500">
              <a:buFont typeface="Arial" panose="020B0604020202020204" pitchFamily="34" charset="0"/>
              <a:buChar char="•"/>
            </a:pPr>
            <a:r>
              <a:rPr lang="nl-NL" sz="4000" dirty="0">
                <a:latin typeface="+mn-lt"/>
              </a:rPr>
              <a:t>Datagedreven werken wordt belangrijker voor margeverbetering.</a:t>
            </a:r>
          </a:p>
          <a:p>
            <a:pPr lvl="0"/>
            <a:endParaRPr lang="nl-NL" sz="4000" dirty="0">
              <a:latin typeface="+mn-lt"/>
            </a:endParaRPr>
          </a:p>
          <a:p>
            <a:pPr marL="571500" lvl="0" indent="-571500">
              <a:buFont typeface="Arial" panose="020B0604020202020204" pitchFamily="34" charset="0"/>
              <a:buChar char="•"/>
            </a:pPr>
            <a:r>
              <a:rPr lang="nl-NL" sz="4000" dirty="0">
                <a:latin typeface="+mn-lt"/>
              </a:rPr>
              <a:t>Voorspellende analyses worden toegankelijk voor mkb-horeca.</a:t>
            </a:r>
          </a:p>
          <a:p>
            <a:endParaRPr lang="nl-NL" sz="4000" dirty="0">
              <a:latin typeface="+mn-lt"/>
            </a:endParaRPr>
          </a:p>
          <a:p>
            <a:r>
              <a:rPr lang="nl-NL" sz="2000" dirty="0">
                <a:latin typeface="+mn-lt"/>
              </a:rPr>
              <a:t>Bron: rapportage ABN AMRO op basis van CBS,  SRA, </a:t>
            </a:r>
            <a:r>
              <a:rPr lang="nl-NL" sz="2000" dirty="0" err="1">
                <a:latin typeface="+mn-lt"/>
              </a:rPr>
              <a:t>Locatus</a:t>
            </a:r>
            <a:r>
              <a:rPr lang="nl-NL" sz="2000" dirty="0">
                <a:latin typeface="+mn-lt"/>
              </a:rPr>
              <a:t>, FSIN, NBTC</a:t>
            </a:r>
          </a:p>
        </p:txBody>
      </p:sp>
      <p:pic>
        <p:nvPicPr>
          <p:cNvPr id="5" name="Afbeelding 4">
            <a:extLst>
              <a:ext uri="{FF2B5EF4-FFF2-40B4-BE49-F238E27FC236}">
                <a16:creationId xmlns:a16="http://schemas.microsoft.com/office/drawing/2014/main" id="{BF8AA2F0-96E0-3961-95D8-3CF38369B1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39547" y="6690388"/>
            <a:ext cx="3673475" cy="3673475"/>
          </a:xfrm>
          <a:prstGeom prst="rect">
            <a:avLst/>
          </a:prstGeom>
        </p:spPr>
      </p:pic>
    </p:spTree>
    <p:extLst>
      <p:ext uri="{BB962C8B-B14F-4D97-AF65-F5344CB8AC3E}">
        <p14:creationId xmlns:p14="http://schemas.microsoft.com/office/powerpoint/2010/main" val="2907341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drinken, Barware, Alcoholische drank, Glaswerk&#10;&#10;Door AI gegenereerde inhoud is mogelijk onjuist.">
            <a:extLst>
              <a:ext uri="{FF2B5EF4-FFF2-40B4-BE49-F238E27FC236}">
                <a16:creationId xmlns:a16="http://schemas.microsoft.com/office/drawing/2014/main" id="{31C7D4F8-B64C-E134-3134-1DCF847AAB2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 name="Titel 2">
            <a:extLst>
              <a:ext uri="{FF2B5EF4-FFF2-40B4-BE49-F238E27FC236}">
                <a16:creationId xmlns:a16="http://schemas.microsoft.com/office/drawing/2014/main" id="{2D15B447-6A72-D8DE-E920-A2D2E4A55C8D}"/>
              </a:ext>
            </a:extLst>
          </p:cNvPr>
          <p:cNvSpPr>
            <a:spLocks noGrp="1"/>
          </p:cNvSpPr>
          <p:nvPr>
            <p:ph type="title"/>
          </p:nvPr>
        </p:nvSpPr>
        <p:spPr>
          <a:xfrm>
            <a:off x="666663" y="2785486"/>
            <a:ext cx="8861332" cy="4114800"/>
          </a:xfrm>
        </p:spPr>
        <p:txBody>
          <a:bodyPr/>
          <a:lstStyle/>
          <a:p>
            <a:r>
              <a:rPr lang="nl-NL" dirty="0"/>
              <a:t>Lokaal doen we samen. </a:t>
            </a:r>
          </a:p>
        </p:txBody>
      </p:sp>
      <p:sp>
        <p:nvSpPr>
          <p:cNvPr id="4" name="Subtitle 3[height=134,864334106445]">
            <a:extLst>
              <a:ext uri="{FF2B5EF4-FFF2-40B4-BE49-F238E27FC236}">
                <a16:creationId xmlns:a16="http://schemas.microsoft.com/office/drawing/2014/main" id="{1DCCAECB-3A7F-C7F5-7DBD-9782D73CC7E4}"/>
              </a:ext>
            </a:extLst>
          </p:cNvPr>
          <p:cNvSpPr>
            <a:spLocks noGrp="1"/>
          </p:cNvSpPr>
          <p:nvPr>
            <p:ph type="subTitle" idx="1"/>
          </p:nvPr>
        </p:nvSpPr>
        <p:spPr>
          <a:xfrm>
            <a:off x="666663" y="7407275"/>
            <a:ext cx="5791200" cy="1712777"/>
          </a:xfrm>
        </p:spPr>
        <p:txBody>
          <a:bodyPr/>
          <a:lstStyle/>
          <a:p>
            <a:br>
              <a:rPr lang="nl-NL" b="1" dirty="0"/>
            </a:br>
            <a:r>
              <a:rPr lang="nl-NL" b="1" dirty="0"/>
              <a:t>Kom verder met ondernemersvriendelijk beleid.</a:t>
            </a:r>
            <a:endParaRPr lang="nl-NL" dirty="0"/>
          </a:p>
          <a:p>
            <a:endParaRPr lang="nl-NL" b="1" dirty="0"/>
          </a:p>
        </p:txBody>
      </p:sp>
    </p:spTree>
    <p:extLst>
      <p:ext uri="{BB962C8B-B14F-4D97-AF65-F5344CB8AC3E}">
        <p14:creationId xmlns:p14="http://schemas.microsoft.com/office/powerpoint/2010/main" val="1156305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fbeelding met persoon, drinken, overdekt, Alcoholische drank&#10;&#10;Door AI gegenereerde inhoud is mogelijk onjuist.">
            <a:extLst>
              <a:ext uri="{FF2B5EF4-FFF2-40B4-BE49-F238E27FC236}">
                <a16:creationId xmlns:a16="http://schemas.microsoft.com/office/drawing/2014/main" id="{F74FC85C-7B91-0998-554A-555CD9DE78CB}"/>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
        <p:nvSpPr>
          <p:cNvPr id="3" name="Tijdelijke aanduiding voor tekst 2">
            <a:extLst>
              <a:ext uri="{FF2B5EF4-FFF2-40B4-BE49-F238E27FC236}">
                <a16:creationId xmlns:a16="http://schemas.microsoft.com/office/drawing/2014/main" id="{D22BB075-B94E-F487-CED2-2B44FE4C2E7D}"/>
              </a:ext>
            </a:extLst>
          </p:cNvPr>
          <p:cNvSpPr>
            <a:spLocks noGrp="1"/>
          </p:cNvSpPr>
          <p:nvPr>
            <p:ph type="body" sz="quarter" idx="10"/>
          </p:nvPr>
        </p:nvSpPr>
        <p:spPr/>
        <p:txBody>
          <a:bodyPr/>
          <a:lstStyle/>
          <a:p>
            <a:r>
              <a:rPr lang="nl-NL"/>
              <a:t> </a:t>
            </a:r>
          </a:p>
        </p:txBody>
      </p:sp>
      <p:sp>
        <p:nvSpPr>
          <p:cNvPr id="4" name="Tijdelijke aanduiding voor tekst 3">
            <a:extLst>
              <a:ext uri="{FF2B5EF4-FFF2-40B4-BE49-F238E27FC236}">
                <a16:creationId xmlns:a16="http://schemas.microsoft.com/office/drawing/2014/main" id="{43F9889B-BDC7-35C9-2C35-4DFC19286076}"/>
              </a:ext>
            </a:extLst>
          </p:cNvPr>
          <p:cNvSpPr>
            <a:spLocks noGrp="1"/>
          </p:cNvSpPr>
          <p:nvPr>
            <p:ph type="body" sz="quarter" idx="21"/>
          </p:nvPr>
        </p:nvSpPr>
        <p:spPr/>
        <p:txBody>
          <a:bodyPr/>
          <a:lstStyle/>
          <a:p>
            <a:r>
              <a:rPr lang="nl-NL" dirty="0"/>
              <a:t> </a:t>
            </a:r>
          </a:p>
        </p:txBody>
      </p:sp>
      <p:sp>
        <p:nvSpPr>
          <p:cNvPr id="5" name="Tijdelijke aanduiding voor dianummer 4">
            <a:extLst>
              <a:ext uri="{FF2B5EF4-FFF2-40B4-BE49-F238E27FC236}">
                <a16:creationId xmlns:a16="http://schemas.microsoft.com/office/drawing/2014/main" id="{445C34A5-81C8-586B-2BAB-164156AD8E53}"/>
              </a:ext>
            </a:extLst>
          </p:cNvPr>
          <p:cNvSpPr>
            <a:spLocks noGrp="1"/>
          </p:cNvSpPr>
          <p:nvPr>
            <p:ph type="sldNum" sz="quarter" idx="20"/>
          </p:nvPr>
        </p:nvSpPr>
        <p:spPr>
          <a:xfrm>
            <a:off x="19409908" y="10574077"/>
            <a:ext cx="294658" cy="253916"/>
          </a:xfrm>
        </p:spPr>
        <p:txBody>
          <a:bodyPr/>
          <a:lstStyle/>
          <a:p>
            <a:fld id="{8F18802B-E4C7-4B2D-B37A-6B7CC3C134EA}" type="slidenum">
              <a:rPr lang="nl-NL" smtClean="0"/>
              <a:pPr/>
              <a:t>15</a:t>
            </a:fld>
            <a:endParaRPr lang="nl-NL" dirty="0"/>
          </a:p>
        </p:txBody>
      </p:sp>
      <p:sp>
        <p:nvSpPr>
          <p:cNvPr id="6" name="Text Placeholder 5[height=343,653533935547]">
            <a:extLst>
              <a:ext uri="{FF2B5EF4-FFF2-40B4-BE49-F238E27FC236}">
                <a16:creationId xmlns:a16="http://schemas.microsoft.com/office/drawing/2014/main" id="{07F593D5-527C-E9DB-2BBD-BA78A3240EB5}"/>
              </a:ext>
            </a:extLst>
          </p:cNvPr>
          <p:cNvSpPr>
            <a:spLocks noGrp="1"/>
          </p:cNvSpPr>
          <p:nvPr>
            <p:ph type="body" sz="quarter" idx="11"/>
          </p:nvPr>
        </p:nvSpPr>
        <p:spPr>
          <a:xfrm>
            <a:off x="12414250" y="5502275"/>
            <a:ext cx="6764192" cy="4364400"/>
          </a:xfrm>
        </p:spPr>
        <p:txBody>
          <a:bodyPr/>
          <a:lstStyle/>
          <a:p>
            <a:r>
              <a:rPr lang="nl-NL" sz="3710" b="1" dirty="0">
                <a:solidFill>
                  <a:schemeClr val="bg1"/>
                </a:solidFill>
              </a:rPr>
              <a:t>Zo wordt de lokale economie gestimuleerd en kan de horeca doen waar ze goed in is: haar maatschappelijk rol als huiskamer van de samenleving vervullen. Zet jij je met jouw politieke partij in voor deze standpunten:</a:t>
            </a:r>
            <a:endParaRPr lang="nl-NL" sz="3710" dirty="0">
              <a:solidFill>
                <a:schemeClr val="bg1"/>
              </a:solidFill>
            </a:endParaRPr>
          </a:p>
          <a:p>
            <a:endParaRPr lang="nl-NL" dirty="0">
              <a:solidFill>
                <a:schemeClr val="bg1"/>
              </a:solidFill>
            </a:endParaRPr>
          </a:p>
        </p:txBody>
      </p:sp>
    </p:spTree>
    <p:extLst>
      <p:ext uri="{BB962C8B-B14F-4D97-AF65-F5344CB8AC3E}">
        <p14:creationId xmlns:p14="http://schemas.microsoft.com/office/powerpoint/2010/main" val="1560182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B95D787-BB94-7B4C-E4C4-A73033BD75BD}"/>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16</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FC0F8240-47B7-58EF-5A31-A5CEAD0E8EEF}"/>
              </a:ext>
            </a:extLst>
          </p:cNvPr>
          <p:cNvSpPr>
            <a:spLocks noGrp="1"/>
          </p:cNvSpPr>
          <p:nvPr>
            <p:ph type="body" sz="quarter" idx="11"/>
          </p:nvPr>
        </p:nvSpPr>
        <p:spPr>
          <a:xfrm>
            <a:off x="5193558" y="4000275"/>
            <a:ext cx="10308824" cy="3455392"/>
          </a:xfrm>
        </p:spPr>
        <p:txBody>
          <a:bodyPr/>
          <a:lstStyle/>
          <a:p>
            <a:r>
              <a:rPr lang="nl-NL" b="1" dirty="0"/>
              <a:t>Regeldruk &amp; vergunningen</a:t>
            </a:r>
          </a:p>
          <a:p>
            <a:pPr lvl="0"/>
            <a:endParaRPr lang="nl-NL" dirty="0"/>
          </a:p>
          <a:p>
            <a:r>
              <a:rPr lang="nl-NL" dirty="0"/>
              <a:t>Toets nieuwe horeca‑regels en APV‑aanpassingen eerst op uitvoerbaarheid door lokale ondernemers en maak een plan om de lokale regeldruk terug te brengen.</a:t>
            </a:r>
          </a:p>
          <a:p>
            <a:endParaRPr lang="nl-NL" dirty="0"/>
          </a:p>
        </p:txBody>
      </p:sp>
      <p:sp>
        <p:nvSpPr>
          <p:cNvPr id="4" name="Tijdelijke aanduiding voor tekst 3">
            <a:extLst>
              <a:ext uri="{FF2B5EF4-FFF2-40B4-BE49-F238E27FC236}">
                <a16:creationId xmlns:a16="http://schemas.microsoft.com/office/drawing/2014/main" id="{9E644FF4-2909-1B5D-B486-041E5ABE55C1}"/>
              </a:ext>
            </a:extLst>
          </p:cNvPr>
          <p:cNvSpPr>
            <a:spLocks noGrp="1"/>
          </p:cNvSpPr>
          <p:nvPr>
            <p:ph type="body" idx="1000"/>
          </p:nvPr>
        </p:nvSpPr>
        <p:spPr/>
        <p:txBody>
          <a:bodyPr/>
          <a:lstStyle/>
          <a:p>
            <a:r>
              <a:rPr lang="nl-NL"/>
              <a:t> </a:t>
            </a:r>
          </a:p>
        </p:txBody>
      </p:sp>
      <p:sp>
        <p:nvSpPr>
          <p:cNvPr id="5" name="Tijdelijke aanduiding voor tekst 4">
            <a:extLst>
              <a:ext uri="{FF2B5EF4-FFF2-40B4-BE49-F238E27FC236}">
                <a16:creationId xmlns:a16="http://schemas.microsoft.com/office/drawing/2014/main" id="{D97334DF-08E5-71CE-445C-63F3A4870658}"/>
              </a:ext>
            </a:extLst>
          </p:cNvPr>
          <p:cNvSpPr>
            <a:spLocks noGrp="1"/>
          </p:cNvSpPr>
          <p:nvPr>
            <p:ph type="body" idx="1001"/>
          </p:nvPr>
        </p:nvSpPr>
        <p:spPr/>
        <p:txBody>
          <a:bodyPr/>
          <a:lstStyle/>
          <a:p>
            <a:r>
              <a:rPr lang="nl-NL"/>
              <a:t> </a:t>
            </a:r>
          </a:p>
        </p:txBody>
      </p:sp>
    </p:spTree>
    <p:extLst>
      <p:ext uri="{BB962C8B-B14F-4D97-AF65-F5344CB8AC3E}">
        <p14:creationId xmlns:p14="http://schemas.microsoft.com/office/powerpoint/2010/main" val="433352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7F283C7-E4BB-5FC9-EB7D-C173B864C197}"/>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17</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1A11549F-71DD-2366-B5D2-EFF8A46565A6}"/>
              </a:ext>
            </a:extLst>
          </p:cNvPr>
          <p:cNvSpPr>
            <a:spLocks noGrp="1"/>
          </p:cNvSpPr>
          <p:nvPr>
            <p:ph type="body" sz="quarter" idx="11"/>
          </p:nvPr>
        </p:nvSpPr>
        <p:spPr>
          <a:xfrm>
            <a:off x="2869022" y="4377227"/>
            <a:ext cx="11284668" cy="2701488"/>
          </a:xfrm>
        </p:spPr>
        <p:txBody>
          <a:bodyPr/>
          <a:lstStyle/>
          <a:p>
            <a:r>
              <a:rPr lang="nl-NL" b="1" dirty="0">
                <a:solidFill>
                  <a:schemeClr val="bg2"/>
                </a:solidFill>
              </a:rPr>
              <a:t>Voorspelbare lokale lasten</a:t>
            </a:r>
            <a:endParaRPr lang="nl-NL" dirty="0">
              <a:solidFill>
                <a:schemeClr val="bg2"/>
              </a:solidFill>
            </a:endParaRPr>
          </a:p>
          <a:p>
            <a:pPr lvl="0"/>
            <a:endParaRPr lang="nl-NL" dirty="0">
              <a:solidFill>
                <a:schemeClr val="bg2"/>
              </a:solidFill>
            </a:endParaRPr>
          </a:p>
          <a:p>
            <a:r>
              <a:rPr lang="nl-NL" dirty="0">
                <a:solidFill>
                  <a:schemeClr val="bg2"/>
                </a:solidFill>
              </a:rPr>
              <a:t>Maak duidelijke meerjarenafspraken over tarieven zoals leges, terrassen en </a:t>
            </a:r>
            <a:r>
              <a:rPr lang="nl-NL" u="sng" dirty="0">
                <a:solidFill>
                  <a:schemeClr val="bg2"/>
                </a:solidFill>
              </a:rPr>
              <a:t>afval</a:t>
            </a:r>
            <a:r>
              <a:rPr lang="nl-NL" dirty="0">
                <a:solidFill>
                  <a:schemeClr val="bg2"/>
                </a:solidFill>
              </a:rPr>
              <a:t>, en overstijg de inflatie niet.</a:t>
            </a:r>
          </a:p>
          <a:p>
            <a:endParaRPr lang="nl-NL" dirty="0"/>
          </a:p>
        </p:txBody>
      </p:sp>
      <p:sp>
        <p:nvSpPr>
          <p:cNvPr id="5" name="Tijdelijke aanduiding voor tekst 4">
            <a:extLst>
              <a:ext uri="{FF2B5EF4-FFF2-40B4-BE49-F238E27FC236}">
                <a16:creationId xmlns:a16="http://schemas.microsoft.com/office/drawing/2014/main" id="{D712ACF1-3B74-DDEC-41FD-EF81EFD5DAE8}"/>
              </a:ext>
            </a:extLst>
          </p:cNvPr>
          <p:cNvSpPr>
            <a:spLocks noGrp="1"/>
          </p:cNvSpPr>
          <p:nvPr>
            <p:ph type="body" idx="1000"/>
          </p:nvPr>
        </p:nvSpPr>
        <p:spPr/>
        <p:txBody>
          <a:bodyPr/>
          <a:lstStyle/>
          <a:p>
            <a:r>
              <a:rPr lang="nl-NL"/>
              <a:t> </a:t>
            </a:r>
          </a:p>
        </p:txBody>
      </p:sp>
    </p:spTree>
    <p:extLst>
      <p:ext uri="{BB962C8B-B14F-4D97-AF65-F5344CB8AC3E}">
        <p14:creationId xmlns:p14="http://schemas.microsoft.com/office/powerpoint/2010/main" val="2902429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85F01-421D-7D8C-6C83-1FCC2A26C8F9}"/>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C033589-0FE4-83C5-9090-1CC154E4E3B3}"/>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18</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27A658DB-322C-950D-04FB-6ADCFB917BB2}"/>
              </a:ext>
            </a:extLst>
          </p:cNvPr>
          <p:cNvSpPr>
            <a:spLocks noGrp="1"/>
          </p:cNvSpPr>
          <p:nvPr>
            <p:ph type="body" sz="quarter" idx="11"/>
          </p:nvPr>
        </p:nvSpPr>
        <p:spPr>
          <a:xfrm>
            <a:off x="2869022" y="3343066"/>
            <a:ext cx="11284668" cy="3735649"/>
          </a:xfrm>
        </p:spPr>
        <p:txBody>
          <a:bodyPr/>
          <a:lstStyle/>
          <a:p>
            <a:pPr marL="0" indent="0" algn="l" rtl="0" eaLnBrk="1" latinLnBrk="0" hangingPunct="1">
              <a:lnSpc>
                <a:spcPct val="95000"/>
              </a:lnSpc>
              <a:buNone/>
            </a:pPr>
            <a:r>
              <a:rPr lang="nl-NL" sz="4120" b="1" dirty="0">
                <a:solidFill>
                  <a:schemeClr val="bg2"/>
                </a:solidFill>
                <a:effectLst/>
                <a:latin typeface="Bagoss Standard" panose="020B0504060102020204" pitchFamily="34" charset="0"/>
              </a:rPr>
              <a:t>Toerisme</a:t>
            </a:r>
            <a:endParaRPr lang="nl-NL" sz="4120" dirty="0">
              <a:solidFill>
                <a:schemeClr val="bg2"/>
              </a:solidFill>
              <a:effectLst/>
              <a:latin typeface="Bagoss Standard" panose="020B0504060102020204" pitchFamily="34" charset="0"/>
            </a:endParaRPr>
          </a:p>
          <a:p>
            <a:pPr marL="0" indent="0" algn="l" rtl="0" eaLnBrk="1" latinLnBrk="0" hangingPunct="1">
              <a:lnSpc>
                <a:spcPct val="95000"/>
              </a:lnSpc>
              <a:buNone/>
            </a:pPr>
            <a:r>
              <a:rPr lang="nl-NL" sz="4120" dirty="0">
                <a:solidFill>
                  <a:schemeClr val="bg2"/>
                </a:solidFill>
                <a:effectLst/>
                <a:latin typeface="Bagoss Standard" panose="020B0504060102020204" pitchFamily="34" charset="0"/>
              </a:rPr>
              <a:t>​</a:t>
            </a:r>
          </a:p>
          <a:p>
            <a:pPr marL="0" indent="0" algn="l" rtl="0" eaLnBrk="1" latinLnBrk="0" hangingPunct="1">
              <a:lnSpc>
                <a:spcPct val="95000"/>
              </a:lnSpc>
              <a:buNone/>
            </a:pPr>
            <a:r>
              <a:rPr lang="nl-NL" sz="4120" dirty="0">
                <a:solidFill>
                  <a:schemeClr val="bg2"/>
                </a:solidFill>
                <a:effectLst/>
                <a:latin typeface="Bagoss Standard" panose="020B0504060102020204" pitchFamily="34" charset="0"/>
              </a:rPr>
              <a:t>Laat toeristenbelasting maximaal met de inflatie stijgen en besteed dit volledig aan een schoon, veilig en bereikbaar toeristisch gebied.</a:t>
            </a:r>
          </a:p>
          <a:p>
            <a:pPr marL="0" indent="0" algn="l" rtl="0" eaLnBrk="1" latinLnBrk="0" hangingPunct="1">
              <a:lnSpc>
                <a:spcPct val="95000"/>
              </a:lnSpc>
              <a:buNone/>
            </a:pPr>
            <a:r>
              <a:rPr lang="nl-NL" sz="4120" dirty="0">
                <a:solidFill>
                  <a:schemeClr val="bg2"/>
                </a:solidFill>
                <a:effectLst/>
                <a:latin typeface="Bagoss Standard" panose="020B0504060102020204" pitchFamily="34" charset="0"/>
              </a:rPr>
              <a:t>​​</a:t>
            </a:r>
          </a:p>
          <a:p>
            <a:pPr marL="0" indent="0" algn="l" rtl="0" eaLnBrk="1" latinLnBrk="0" hangingPunct="1">
              <a:lnSpc>
                <a:spcPct val="95000"/>
              </a:lnSpc>
              <a:buNone/>
            </a:pPr>
            <a:r>
              <a:rPr lang="nl-NL" sz="4120" dirty="0">
                <a:solidFill>
                  <a:schemeClr val="bg2"/>
                </a:solidFill>
                <a:effectLst/>
                <a:latin typeface="Bagoss Standard" panose="020B0504060102020204" pitchFamily="34" charset="0"/>
              </a:rPr>
              <a:t>Neem bij het toekennen van horeca- en hotelvergunningen een weloverwogen besluit, op basis van </a:t>
            </a:r>
            <a:r>
              <a:rPr lang="nl-NL" sz="4120" dirty="0">
                <a:solidFill>
                  <a:schemeClr val="bg2"/>
                </a:solidFill>
                <a:latin typeface="Bagoss Standard" panose="020B0504060102020204" pitchFamily="34" charset="0"/>
              </a:rPr>
              <a:t>aankomende </a:t>
            </a:r>
            <a:r>
              <a:rPr lang="nl-NL" sz="4120" u="sng" dirty="0">
                <a:solidFill>
                  <a:schemeClr val="bg2"/>
                </a:solidFill>
                <a:latin typeface="Bagoss Standard" panose="020B0504060102020204" pitchFamily="34" charset="0"/>
              </a:rPr>
              <a:t>omgevingsprogramma</a:t>
            </a:r>
            <a:r>
              <a:rPr lang="nl-NL" sz="4120" dirty="0">
                <a:solidFill>
                  <a:schemeClr val="bg2"/>
                </a:solidFill>
                <a:latin typeface="Bagoss Standard" panose="020B0504060102020204" pitchFamily="34" charset="0"/>
              </a:rPr>
              <a:t> en neem paracommercie hierin mee.</a:t>
            </a:r>
            <a:endParaRPr lang="nl-NL" dirty="0">
              <a:solidFill>
                <a:schemeClr val="bg2"/>
              </a:solidFill>
            </a:endParaRPr>
          </a:p>
        </p:txBody>
      </p:sp>
      <p:sp>
        <p:nvSpPr>
          <p:cNvPr id="5" name="Tijdelijke aanduiding voor tekst 4">
            <a:extLst>
              <a:ext uri="{FF2B5EF4-FFF2-40B4-BE49-F238E27FC236}">
                <a16:creationId xmlns:a16="http://schemas.microsoft.com/office/drawing/2014/main" id="{6F2A7C4C-5AF7-4647-6CC4-33A8E27D12EE}"/>
              </a:ext>
            </a:extLst>
          </p:cNvPr>
          <p:cNvSpPr>
            <a:spLocks noGrp="1"/>
          </p:cNvSpPr>
          <p:nvPr>
            <p:ph type="body" idx="1000"/>
          </p:nvPr>
        </p:nvSpPr>
        <p:spPr/>
        <p:txBody>
          <a:bodyPr/>
          <a:lstStyle/>
          <a:p>
            <a:r>
              <a:rPr lang="nl-NL"/>
              <a:t> </a:t>
            </a:r>
          </a:p>
        </p:txBody>
      </p:sp>
    </p:spTree>
    <p:extLst>
      <p:ext uri="{BB962C8B-B14F-4D97-AF65-F5344CB8AC3E}">
        <p14:creationId xmlns:p14="http://schemas.microsoft.com/office/powerpoint/2010/main" val="732765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A0A15-2938-81B1-AB32-338451E4CF2F}"/>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940C5D9-4B40-60B6-A0C5-F9F260C49754}"/>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19</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91DE4208-EB95-640F-4A91-02DADC0D7C82}"/>
              </a:ext>
            </a:extLst>
          </p:cNvPr>
          <p:cNvSpPr>
            <a:spLocks noGrp="1"/>
          </p:cNvSpPr>
          <p:nvPr>
            <p:ph type="body" sz="quarter" idx="11"/>
          </p:nvPr>
        </p:nvSpPr>
        <p:spPr>
          <a:xfrm>
            <a:off x="5193558" y="4000275"/>
            <a:ext cx="10308824" cy="3455392"/>
          </a:xfrm>
        </p:spPr>
        <p:txBody>
          <a:bodyPr/>
          <a:lstStyle/>
          <a:p>
            <a:r>
              <a:rPr lang="nl-NL" b="1" dirty="0"/>
              <a:t>Gelijke spelregels vakantieverhuur </a:t>
            </a:r>
            <a:endParaRPr lang="nl-NL" dirty="0"/>
          </a:p>
          <a:p>
            <a:pPr lvl="0"/>
            <a:endParaRPr lang="nl-NL" dirty="0"/>
          </a:p>
          <a:p>
            <a:pPr lvl="0"/>
            <a:r>
              <a:rPr lang="nl-NL" dirty="0"/>
              <a:t>Hanteer dezelfde registratieplichten en toeristenbelasting voor vakantieverhuur, </a:t>
            </a:r>
            <a:r>
              <a:rPr lang="nl-NL" dirty="0" err="1"/>
              <a:t>B&amp;B’s</a:t>
            </a:r>
            <a:r>
              <a:rPr lang="nl-NL" dirty="0"/>
              <a:t> en short‑</a:t>
            </a:r>
            <a:r>
              <a:rPr lang="nl-NL" dirty="0" err="1"/>
              <a:t>stay</a:t>
            </a:r>
            <a:r>
              <a:rPr lang="nl-NL" dirty="0"/>
              <a:t> als hotels. Dat is wel zo eerlijk.</a:t>
            </a:r>
          </a:p>
          <a:p>
            <a:endParaRPr lang="nl-NL" dirty="0"/>
          </a:p>
        </p:txBody>
      </p:sp>
      <p:sp>
        <p:nvSpPr>
          <p:cNvPr id="4" name="Tijdelijke aanduiding voor tekst 3">
            <a:extLst>
              <a:ext uri="{FF2B5EF4-FFF2-40B4-BE49-F238E27FC236}">
                <a16:creationId xmlns:a16="http://schemas.microsoft.com/office/drawing/2014/main" id="{D1AA05C4-1922-E5D1-99C6-472475082FDF}"/>
              </a:ext>
            </a:extLst>
          </p:cNvPr>
          <p:cNvSpPr>
            <a:spLocks noGrp="1"/>
          </p:cNvSpPr>
          <p:nvPr>
            <p:ph type="body" idx="1000"/>
          </p:nvPr>
        </p:nvSpPr>
        <p:spPr/>
        <p:txBody>
          <a:bodyPr/>
          <a:lstStyle/>
          <a:p>
            <a:r>
              <a:rPr lang="nl-NL"/>
              <a:t> </a:t>
            </a:r>
          </a:p>
        </p:txBody>
      </p:sp>
      <p:sp>
        <p:nvSpPr>
          <p:cNvPr id="5" name="Tijdelijke aanduiding voor tekst 4">
            <a:extLst>
              <a:ext uri="{FF2B5EF4-FFF2-40B4-BE49-F238E27FC236}">
                <a16:creationId xmlns:a16="http://schemas.microsoft.com/office/drawing/2014/main" id="{08862B22-9BCC-5431-6171-DF578746346E}"/>
              </a:ext>
            </a:extLst>
          </p:cNvPr>
          <p:cNvSpPr>
            <a:spLocks noGrp="1"/>
          </p:cNvSpPr>
          <p:nvPr>
            <p:ph type="body" idx="1001"/>
          </p:nvPr>
        </p:nvSpPr>
        <p:spPr/>
        <p:txBody>
          <a:bodyPr/>
          <a:lstStyle/>
          <a:p>
            <a:r>
              <a:rPr lang="nl-NL"/>
              <a:t> </a:t>
            </a:r>
          </a:p>
        </p:txBody>
      </p:sp>
    </p:spTree>
    <p:extLst>
      <p:ext uri="{BB962C8B-B14F-4D97-AF65-F5344CB8AC3E}">
        <p14:creationId xmlns:p14="http://schemas.microsoft.com/office/powerpoint/2010/main" val="2817597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4A1CD-4654-C76B-78A1-F8C8F388EE2A}"/>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49F8B99-1DDD-F2B2-35C7-97A15A258CB2}"/>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20</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F0081A85-34B7-581C-D40C-7E15C50BFAB3}"/>
              </a:ext>
            </a:extLst>
          </p:cNvPr>
          <p:cNvSpPr>
            <a:spLocks noGrp="1"/>
          </p:cNvSpPr>
          <p:nvPr>
            <p:ph type="body" sz="quarter" idx="11"/>
          </p:nvPr>
        </p:nvSpPr>
        <p:spPr>
          <a:xfrm>
            <a:off x="2869022" y="3343066"/>
            <a:ext cx="11284668" cy="3735649"/>
          </a:xfrm>
        </p:spPr>
        <p:txBody>
          <a:bodyPr/>
          <a:lstStyle/>
          <a:p>
            <a:r>
              <a:rPr lang="nl-NL" b="1" dirty="0">
                <a:solidFill>
                  <a:schemeClr val="bg2"/>
                </a:solidFill>
              </a:rPr>
              <a:t>Eerlijk speelveld paracommercie</a:t>
            </a:r>
            <a:endParaRPr lang="nl-NL" dirty="0">
              <a:solidFill>
                <a:schemeClr val="bg2"/>
              </a:solidFill>
            </a:endParaRPr>
          </a:p>
          <a:p>
            <a:pPr lvl="0"/>
            <a:endParaRPr lang="nl-NL" dirty="0">
              <a:solidFill>
                <a:schemeClr val="bg2"/>
              </a:solidFill>
            </a:endParaRPr>
          </a:p>
          <a:p>
            <a:pPr lvl="0"/>
            <a:r>
              <a:rPr lang="nl-NL" dirty="0">
                <a:solidFill>
                  <a:schemeClr val="bg2"/>
                </a:solidFill>
              </a:rPr>
              <a:t>Hanteer en </a:t>
            </a:r>
            <a:r>
              <a:rPr lang="nl-NL" u="sng" dirty="0">
                <a:solidFill>
                  <a:schemeClr val="bg2"/>
                </a:solidFill>
              </a:rPr>
              <a:t>handhaaf </a:t>
            </a:r>
            <a:r>
              <a:rPr lang="nl-NL" dirty="0" err="1">
                <a:solidFill>
                  <a:schemeClr val="bg2"/>
                </a:solidFill>
              </a:rPr>
              <a:t>paracommerciële</a:t>
            </a:r>
            <a:r>
              <a:rPr lang="nl-NL" dirty="0">
                <a:solidFill>
                  <a:schemeClr val="bg2"/>
                </a:solidFill>
              </a:rPr>
              <a:t> regels voor buurthuizen, (sport)verenigingen en stichtingen, op basis van datgeen wat in de Alcoholwet staat. Alleen dan is er sprake van een eerlijk speelveld t.a.v. de commerciële horeca die niet gesubsidieerd wordt, waar niet met vrijwilligers gewerkt mag worden en die de paracommercie veelal sponsort.</a:t>
            </a:r>
          </a:p>
          <a:p>
            <a:endParaRPr lang="nl-NL" dirty="0"/>
          </a:p>
          <a:p>
            <a:endParaRPr lang="nl-NL" dirty="0"/>
          </a:p>
          <a:p>
            <a:endParaRPr lang="nl-NL" dirty="0"/>
          </a:p>
        </p:txBody>
      </p:sp>
      <p:sp>
        <p:nvSpPr>
          <p:cNvPr id="5" name="Tijdelijke aanduiding voor tekst 4">
            <a:extLst>
              <a:ext uri="{FF2B5EF4-FFF2-40B4-BE49-F238E27FC236}">
                <a16:creationId xmlns:a16="http://schemas.microsoft.com/office/drawing/2014/main" id="{4F2857F0-830F-0102-F35B-E87DE76B252C}"/>
              </a:ext>
            </a:extLst>
          </p:cNvPr>
          <p:cNvSpPr>
            <a:spLocks noGrp="1"/>
          </p:cNvSpPr>
          <p:nvPr>
            <p:ph type="body" idx="1000"/>
          </p:nvPr>
        </p:nvSpPr>
        <p:spPr/>
        <p:txBody>
          <a:bodyPr/>
          <a:lstStyle/>
          <a:p>
            <a:r>
              <a:rPr lang="nl-NL"/>
              <a:t> </a:t>
            </a:r>
          </a:p>
        </p:txBody>
      </p:sp>
    </p:spTree>
    <p:extLst>
      <p:ext uri="{BB962C8B-B14F-4D97-AF65-F5344CB8AC3E}">
        <p14:creationId xmlns:p14="http://schemas.microsoft.com/office/powerpoint/2010/main" val="4081485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E84A6-CEB8-0837-8835-A8C47CAE2673}"/>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3B248345-BDD6-E573-0C6C-98EB75B77913}"/>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21</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CF5F0121-F64F-A070-83FE-448BEE39FFBF}"/>
              </a:ext>
            </a:extLst>
          </p:cNvPr>
          <p:cNvSpPr>
            <a:spLocks noGrp="1"/>
          </p:cNvSpPr>
          <p:nvPr>
            <p:ph type="body" sz="quarter" idx="11"/>
          </p:nvPr>
        </p:nvSpPr>
        <p:spPr>
          <a:xfrm>
            <a:off x="5193558" y="4000275"/>
            <a:ext cx="10308824" cy="3455392"/>
          </a:xfrm>
        </p:spPr>
        <p:txBody>
          <a:bodyPr/>
          <a:lstStyle/>
          <a:p>
            <a:r>
              <a:rPr lang="nl-NL" b="1" dirty="0"/>
              <a:t>Duurzaamheid &amp; energietransitie</a:t>
            </a:r>
            <a:endParaRPr lang="nl-NL" dirty="0"/>
          </a:p>
          <a:p>
            <a:pPr lvl="0"/>
            <a:endParaRPr lang="nl-NL" dirty="0"/>
          </a:p>
          <a:p>
            <a:pPr lvl="0"/>
            <a:r>
              <a:rPr lang="nl-NL" dirty="0"/>
              <a:t>Realiseer toegang tot gemeentelijke ondersteuning bij verduurzaming (energiescans, subsidies) en een snellere netaansluiting voor elke horecaondernemer.</a:t>
            </a:r>
          </a:p>
          <a:p>
            <a:endParaRPr lang="nl-NL" dirty="0"/>
          </a:p>
        </p:txBody>
      </p:sp>
      <p:sp>
        <p:nvSpPr>
          <p:cNvPr id="4" name="Tijdelijke aanduiding voor tekst 3">
            <a:extLst>
              <a:ext uri="{FF2B5EF4-FFF2-40B4-BE49-F238E27FC236}">
                <a16:creationId xmlns:a16="http://schemas.microsoft.com/office/drawing/2014/main" id="{54956FC5-F63D-4CE7-0911-5B820D8C1522}"/>
              </a:ext>
            </a:extLst>
          </p:cNvPr>
          <p:cNvSpPr>
            <a:spLocks noGrp="1"/>
          </p:cNvSpPr>
          <p:nvPr>
            <p:ph type="body" idx="1000"/>
          </p:nvPr>
        </p:nvSpPr>
        <p:spPr/>
        <p:txBody>
          <a:bodyPr/>
          <a:lstStyle/>
          <a:p>
            <a:r>
              <a:rPr lang="nl-NL"/>
              <a:t> </a:t>
            </a:r>
          </a:p>
        </p:txBody>
      </p:sp>
      <p:sp>
        <p:nvSpPr>
          <p:cNvPr id="5" name="Tijdelijke aanduiding voor tekst 4">
            <a:extLst>
              <a:ext uri="{FF2B5EF4-FFF2-40B4-BE49-F238E27FC236}">
                <a16:creationId xmlns:a16="http://schemas.microsoft.com/office/drawing/2014/main" id="{8C79BEAA-7ED5-7586-3D1A-58CBB2B1433D}"/>
              </a:ext>
            </a:extLst>
          </p:cNvPr>
          <p:cNvSpPr>
            <a:spLocks noGrp="1"/>
          </p:cNvSpPr>
          <p:nvPr>
            <p:ph type="body" idx="1001"/>
          </p:nvPr>
        </p:nvSpPr>
        <p:spPr/>
        <p:txBody>
          <a:bodyPr/>
          <a:lstStyle/>
          <a:p>
            <a:r>
              <a:rPr lang="nl-NL"/>
              <a:t> </a:t>
            </a:r>
          </a:p>
        </p:txBody>
      </p:sp>
    </p:spTree>
    <p:extLst>
      <p:ext uri="{BB962C8B-B14F-4D97-AF65-F5344CB8AC3E}">
        <p14:creationId xmlns:p14="http://schemas.microsoft.com/office/powerpoint/2010/main" val="2548347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05FF4-CCE9-D239-60E0-426E55C18738}"/>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FC5D809-1EC0-B1BF-F641-5ABD02F58BC8}"/>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22</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39F10A0B-6FFC-ABBC-CA52-6F8D9D82AD0C}"/>
              </a:ext>
            </a:extLst>
          </p:cNvPr>
          <p:cNvSpPr>
            <a:spLocks noGrp="1"/>
          </p:cNvSpPr>
          <p:nvPr>
            <p:ph type="body" sz="quarter" idx="11"/>
          </p:nvPr>
        </p:nvSpPr>
        <p:spPr>
          <a:xfrm>
            <a:off x="2869022" y="4377227"/>
            <a:ext cx="11284668" cy="2701488"/>
          </a:xfrm>
        </p:spPr>
        <p:txBody>
          <a:bodyPr/>
          <a:lstStyle/>
          <a:p>
            <a:r>
              <a:rPr lang="nl-NL" b="1" dirty="0">
                <a:solidFill>
                  <a:schemeClr val="bg2"/>
                </a:solidFill>
              </a:rPr>
              <a:t>Stadslogistiek &amp; Zero Emissie Zones</a:t>
            </a:r>
            <a:endParaRPr lang="nl-NL" dirty="0">
              <a:solidFill>
                <a:schemeClr val="bg2"/>
              </a:solidFill>
            </a:endParaRPr>
          </a:p>
          <a:p>
            <a:pPr lvl="0"/>
            <a:endParaRPr lang="nl-NL" dirty="0">
              <a:solidFill>
                <a:schemeClr val="bg2"/>
              </a:solidFill>
            </a:endParaRPr>
          </a:p>
          <a:p>
            <a:pPr lvl="0"/>
            <a:r>
              <a:rPr lang="nl-NL" dirty="0">
                <a:solidFill>
                  <a:schemeClr val="bg2"/>
                </a:solidFill>
              </a:rPr>
              <a:t>Geen hogere kosten door Zero‑emissiezone: zorg voor uitzonderingen en micro‑hubs voor bevoorrading van bederfelijke waar.</a:t>
            </a:r>
          </a:p>
          <a:p>
            <a:endParaRPr lang="nl-NL" dirty="0"/>
          </a:p>
          <a:p>
            <a:endParaRPr lang="nl-NL" dirty="0"/>
          </a:p>
          <a:p>
            <a:endParaRPr lang="nl-NL" dirty="0"/>
          </a:p>
        </p:txBody>
      </p:sp>
      <p:sp>
        <p:nvSpPr>
          <p:cNvPr id="5" name="Tijdelijke aanduiding voor tekst 4">
            <a:extLst>
              <a:ext uri="{FF2B5EF4-FFF2-40B4-BE49-F238E27FC236}">
                <a16:creationId xmlns:a16="http://schemas.microsoft.com/office/drawing/2014/main" id="{A2D398B9-A2F8-7FB0-4479-65D10F865D58}"/>
              </a:ext>
            </a:extLst>
          </p:cNvPr>
          <p:cNvSpPr>
            <a:spLocks noGrp="1"/>
          </p:cNvSpPr>
          <p:nvPr>
            <p:ph type="body" idx="1000"/>
          </p:nvPr>
        </p:nvSpPr>
        <p:spPr/>
        <p:txBody>
          <a:bodyPr/>
          <a:lstStyle/>
          <a:p>
            <a:r>
              <a:rPr lang="nl-NL"/>
              <a:t> </a:t>
            </a:r>
          </a:p>
        </p:txBody>
      </p:sp>
    </p:spTree>
    <p:extLst>
      <p:ext uri="{BB962C8B-B14F-4D97-AF65-F5344CB8AC3E}">
        <p14:creationId xmlns:p14="http://schemas.microsoft.com/office/powerpoint/2010/main" val="1665990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26D99-D483-DCC9-1F3E-69AA176E80AA}"/>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3721187A-AD16-BBAE-3A49-4AFDFE334954}"/>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23</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EA66BFEA-7DDD-5830-DF70-F05BFB918943}"/>
              </a:ext>
            </a:extLst>
          </p:cNvPr>
          <p:cNvSpPr>
            <a:spLocks noGrp="1"/>
          </p:cNvSpPr>
          <p:nvPr>
            <p:ph type="body" sz="quarter" idx="11"/>
          </p:nvPr>
        </p:nvSpPr>
        <p:spPr>
          <a:xfrm>
            <a:off x="5193558" y="4000275"/>
            <a:ext cx="10308824" cy="3455392"/>
          </a:xfrm>
        </p:spPr>
        <p:txBody>
          <a:bodyPr/>
          <a:lstStyle/>
          <a:p>
            <a:r>
              <a:rPr lang="nl-NL" b="1" dirty="0"/>
              <a:t>Veiligheid &amp; openbare orde</a:t>
            </a:r>
            <a:endParaRPr lang="nl-NL" dirty="0"/>
          </a:p>
          <a:p>
            <a:pPr lvl="0"/>
            <a:endParaRPr lang="nl-NL" dirty="0"/>
          </a:p>
          <a:p>
            <a:pPr lvl="0"/>
            <a:r>
              <a:rPr lang="nl-NL" dirty="0"/>
              <a:t>Zet in op maatwerk bij handhaving en optreden bij overlast in de openbare ruimte, niet bij kleine administratieve fouten van ondernemers.</a:t>
            </a:r>
          </a:p>
          <a:p>
            <a:endParaRPr lang="nl-NL" dirty="0"/>
          </a:p>
        </p:txBody>
      </p:sp>
      <p:sp>
        <p:nvSpPr>
          <p:cNvPr id="4" name="Tijdelijke aanduiding voor tekst 3">
            <a:extLst>
              <a:ext uri="{FF2B5EF4-FFF2-40B4-BE49-F238E27FC236}">
                <a16:creationId xmlns:a16="http://schemas.microsoft.com/office/drawing/2014/main" id="{123C7AAD-2336-0B36-D579-19B1DBF75C2D}"/>
              </a:ext>
            </a:extLst>
          </p:cNvPr>
          <p:cNvSpPr>
            <a:spLocks noGrp="1"/>
          </p:cNvSpPr>
          <p:nvPr>
            <p:ph type="body" idx="1000"/>
          </p:nvPr>
        </p:nvSpPr>
        <p:spPr/>
        <p:txBody>
          <a:bodyPr/>
          <a:lstStyle/>
          <a:p>
            <a:r>
              <a:rPr lang="nl-NL"/>
              <a:t> </a:t>
            </a:r>
          </a:p>
        </p:txBody>
      </p:sp>
      <p:sp>
        <p:nvSpPr>
          <p:cNvPr id="5" name="Tijdelijke aanduiding voor tekst 4">
            <a:extLst>
              <a:ext uri="{FF2B5EF4-FFF2-40B4-BE49-F238E27FC236}">
                <a16:creationId xmlns:a16="http://schemas.microsoft.com/office/drawing/2014/main" id="{B836D05C-1E4D-204B-4582-9A037F64B468}"/>
              </a:ext>
            </a:extLst>
          </p:cNvPr>
          <p:cNvSpPr>
            <a:spLocks noGrp="1"/>
          </p:cNvSpPr>
          <p:nvPr>
            <p:ph type="body" idx="1001"/>
          </p:nvPr>
        </p:nvSpPr>
        <p:spPr/>
        <p:txBody>
          <a:bodyPr/>
          <a:lstStyle/>
          <a:p>
            <a:r>
              <a:rPr lang="nl-NL"/>
              <a:t> </a:t>
            </a:r>
          </a:p>
        </p:txBody>
      </p:sp>
    </p:spTree>
    <p:extLst>
      <p:ext uri="{BB962C8B-B14F-4D97-AF65-F5344CB8AC3E}">
        <p14:creationId xmlns:p14="http://schemas.microsoft.com/office/powerpoint/2010/main" val="2078352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15FFE-9D12-3644-4232-7529940376FC}"/>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69095A0-B2A8-3D58-E4A5-283699083DAE}"/>
              </a:ext>
            </a:extLst>
          </p:cNvPr>
          <p:cNvSpPr>
            <a:spLocks noGrp="1"/>
          </p:cNvSpPr>
          <p:nvPr>
            <p:ph type="sldNum" sz="quarter" idx="12"/>
          </p:nvPr>
        </p:nvSpPr>
        <p:spPr/>
        <p:txBody>
          <a:bodyPr/>
          <a:lstStyle/>
          <a:p>
            <a:pPr defTabSz="1507846" rtl="0"/>
            <a:fld id="{8F18802B-E4C7-4B2D-B37A-6B7CC3C134EA}" type="slidenum">
              <a:rPr lang="nl-NL" kern="1200">
                <a:solidFill>
                  <a:srgbClr val="2D19FF"/>
                </a:solidFill>
                <a:latin typeface="Bagoss Standard"/>
                <a:ea typeface="+mn-ea"/>
                <a:cs typeface="+mn-cs"/>
              </a:rPr>
              <a:pPr defTabSz="1507846" rtl="0"/>
              <a:t>24</a:t>
            </a:fld>
            <a:endParaRPr lang="nl-NL" kern="1200" dirty="0">
              <a:solidFill>
                <a:srgbClr val="2D19FF"/>
              </a:solidFill>
              <a:latin typeface="Bagoss Standard"/>
              <a:ea typeface="+mn-ea"/>
              <a:cs typeface="+mn-cs"/>
            </a:endParaRPr>
          </a:p>
        </p:txBody>
      </p:sp>
      <p:sp>
        <p:nvSpPr>
          <p:cNvPr id="3" name="Tijdelijke aanduiding voor tekst 2">
            <a:extLst>
              <a:ext uri="{FF2B5EF4-FFF2-40B4-BE49-F238E27FC236}">
                <a16:creationId xmlns:a16="http://schemas.microsoft.com/office/drawing/2014/main" id="{C596ACE2-E38C-D90D-64FB-98FBBE1960F3}"/>
              </a:ext>
            </a:extLst>
          </p:cNvPr>
          <p:cNvSpPr>
            <a:spLocks noGrp="1"/>
          </p:cNvSpPr>
          <p:nvPr>
            <p:ph type="body" sz="quarter" idx="11"/>
          </p:nvPr>
        </p:nvSpPr>
        <p:spPr>
          <a:xfrm>
            <a:off x="2660650" y="4435475"/>
            <a:ext cx="11284668" cy="2701488"/>
          </a:xfrm>
        </p:spPr>
        <p:txBody>
          <a:bodyPr/>
          <a:lstStyle/>
          <a:p>
            <a:r>
              <a:rPr lang="nl-NL" b="1" dirty="0">
                <a:solidFill>
                  <a:schemeClr val="bg2"/>
                </a:solidFill>
              </a:rPr>
              <a:t>Bereikbaarheid</a:t>
            </a:r>
          </a:p>
          <a:p>
            <a:pPr lvl="0"/>
            <a:endParaRPr lang="nl-NL" dirty="0">
              <a:solidFill>
                <a:schemeClr val="bg2"/>
              </a:solidFill>
            </a:endParaRPr>
          </a:p>
          <a:p>
            <a:r>
              <a:rPr lang="nl-NL" dirty="0">
                <a:solidFill>
                  <a:schemeClr val="bg2"/>
                </a:solidFill>
              </a:rPr>
              <a:t>Zwolle is dé culinaire hoofdstad van Nederland en heeft een grote regionale functie, waarbij niet elke kern over een treinstation beschikt. Zorg dat onze stad te allen tijde bereikbaar blijft voor onze gasten en dat deze over voldoende </a:t>
            </a:r>
            <a:r>
              <a:rPr lang="nl-NL" u="sng" dirty="0">
                <a:solidFill>
                  <a:schemeClr val="bg2"/>
                </a:solidFill>
              </a:rPr>
              <a:t>parkeergelegenheid</a:t>
            </a:r>
            <a:r>
              <a:rPr lang="nl-NL" dirty="0">
                <a:solidFill>
                  <a:schemeClr val="bg2"/>
                </a:solidFill>
              </a:rPr>
              <a:t> beschikken.</a:t>
            </a:r>
          </a:p>
          <a:p>
            <a:endParaRPr lang="nl-NL" dirty="0"/>
          </a:p>
          <a:p>
            <a:endParaRPr lang="nl-NL" dirty="0"/>
          </a:p>
        </p:txBody>
      </p:sp>
      <p:sp>
        <p:nvSpPr>
          <p:cNvPr id="5" name="Tijdelijke aanduiding voor tekst 4">
            <a:extLst>
              <a:ext uri="{FF2B5EF4-FFF2-40B4-BE49-F238E27FC236}">
                <a16:creationId xmlns:a16="http://schemas.microsoft.com/office/drawing/2014/main" id="{AB1962B1-9B88-2DA8-17FD-154A76D47E9D}"/>
              </a:ext>
            </a:extLst>
          </p:cNvPr>
          <p:cNvSpPr>
            <a:spLocks noGrp="1"/>
          </p:cNvSpPr>
          <p:nvPr>
            <p:ph type="body" idx="1000"/>
          </p:nvPr>
        </p:nvSpPr>
        <p:spPr/>
        <p:txBody>
          <a:bodyPr/>
          <a:lstStyle/>
          <a:p>
            <a:r>
              <a:rPr lang="nl-NL"/>
              <a:t> </a:t>
            </a:r>
          </a:p>
        </p:txBody>
      </p:sp>
    </p:spTree>
    <p:extLst>
      <p:ext uri="{BB962C8B-B14F-4D97-AF65-F5344CB8AC3E}">
        <p14:creationId xmlns:p14="http://schemas.microsoft.com/office/powerpoint/2010/main" val="680803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11A63-E3A6-E067-A1C2-3055C8D0E78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6A72A60-61CA-A9BF-6367-549B1368E258}"/>
              </a:ext>
            </a:extLst>
          </p:cNvPr>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2C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 name="object 3">
            <a:extLst>
              <a:ext uri="{FF2B5EF4-FFF2-40B4-BE49-F238E27FC236}">
                <a16:creationId xmlns:a16="http://schemas.microsoft.com/office/drawing/2014/main" id="{EEEE7D04-1D97-30B7-2680-FC8A6330068A}"/>
              </a:ext>
            </a:extLst>
          </p:cNvPr>
          <p:cNvPicPr/>
          <p:nvPr/>
        </p:nvPicPr>
        <p:blipFill>
          <a:blip r:embed="rId2" cstate="print"/>
          <a:stretch>
            <a:fillRect/>
          </a:stretch>
        </p:blipFill>
        <p:spPr>
          <a:xfrm>
            <a:off x="169" y="5556"/>
            <a:ext cx="20103763" cy="11303000"/>
          </a:xfrm>
          <a:prstGeom prst="rect">
            <a:avLst/>
          </a:prstGeom>
        </p:spPr>
      </p:pic>
      <p:sp>
        <p:nvSpPr>
          <p:cNvPr id="5" name="object 5">
            <a:extLst>
              <a:ext uri="{FF2B5EF4-FFF2-40B4-BE49-F238E27FC236}">
                <a16:creationId xmlns:a16="http://schemas.microsoft.com/office/drawing/2014/main" id="{440D37F5-E977-91A4-A12B-31A57E601CC0}"/>
              </a:ext>
            </a:extLst>
          </p:cNvPr>
          <p:cNvSpPr txBox="1"/>
          <p:nvPr/>
        </p:nvSpPr>
        <p:spPr>
          <a:xfrm>
            <a:off x="2279650" y="2149475"/>
            <a:ext cx="11981180" cy="7429598"/>
          </a:xfrm>
          <a:prstGeom prst="rect">
            <a:avLst/>
          </a:prstGeom>
        </p:spPr>
        <p:txBody>
          <a:bodyPr vert="horz" wrap="square" lIns="0" tIns="17145" rIns="0" bIns="0" rtlCol="0">
            <a:spAutoFit/>
          </a:bodyPr>
          <a:lstStyle/>
          <a:p>
            <a:pPr marL="12700" marR="0" lvl="0" indent="0" algn="ctr" defTabSz="914400" eaLnBrk="1" fontAlgn="auto" latinLnBrk="0" hangingPunct="1">
              <a:lnSpc>
                <a:spcPct val="100000"/>
              </a:lnSpc>
              <a:spcBef>
                <a:spcPts val="135"/>
              </a:spcBef>
              <a:spcAft>
                <a:spcPts val="0"/>
              </a:spcAft>
              <a:buClrTx/>
              <a:buSzTx/>
              <a:buFontTx/>
              <a:buNone/>
              <a:tabLst/>
              <a:defRPr/>
            </a:pPr>
            <a:r>
              <a:rPr lang="nl-NL" sz="9600" b="1" spc="55" dirty="0">
                <a:solidFill>
                  <a:srgbClr val="FFFFFF"/>
                </a:solidFill>
                <a:latin typeface="VC Nudge Black"/>
                <a:cs typeface="VC Nudge Black"/>
              </a:rPr>
              <a:t>WE GAAN GRAAG IN GESPREK.</a:t>
            </a:r>
          </a:p>
          <a:p>
            <a:pPr marL="12700" marR="0" lvl="0" indent="0" algn="ctr" defTabSz="914400" eaLnBrk="1" fontAlgn="auto" latinLnBrk="0" hangingPunct="1">
              <a:lnSpc>
                <a:spcPct val="100000"/>
              </a:lnSpc>
              <a:spcBef>
                <a:spcPts val="135"/>
              </a:spcBef>
              <a:spcAft>
                <a:spcPts val="0"/>
              </a:spcAft>
              <a:buClrTx/>
              <a:buSzTx/>
              <a:buFontTx/>
              <a:buNone/>
              <a:tabLst/>
              <a:defRPr/>
            </a:pPr>
            <a:endParaRPr lang="nl-NL" sz="9600" b="1" spc="55" dirty="0">
              <a:solidFill>
                <a:srgbClr val="FFFFFF"/>
              </a:solidFill>
              <a:latin typeface="VC Nudge Black"/>
              <a:cs typeface="VC Nudge Black"/>
            </a:endParaRPr>
          </a:p>
          <a:p>
            <a:pPr marL="12700" marR="0" lvl="0" indent="0" algn="ctr" defTabSz="914400" eaLnBrk="1" fontAlgn="auto" latinLnBrk="0" hangingPunct="1">
              <a:lnSpc>
                <a:spcPct val="100000"/>
              </a:lnSpc>
              <a:spcBef>
                <a:spcPts val="135"/>
              </a:spcBef>
              <a:spcAft>
                <a:spcPts val="0"/>
              </a:spcAft>
              <a:buClrTx/>
              <a:buSzTx/>
              <a:buFontTx/>
              <a:buNone/>
              <a:tabLst/>
              <a:defRPr/>
            </a:pPr>
            <a:r>
              <a:rPr lang="nl-NL" sz="9600" b="1" spc="55" dirty="0">
                <a:solidFill>
                  <a:srgbClr val="FFFFFF"/>
                </a:solidFill>
                <a:latin typeface="VC Nudge Black"/>
                <a:cs typeface="VC Nudge Black"/>
              </a:rPr>
              <a:t>DANK VOOR JULLIE AANDACHT!</a:t>
            </a:r>
            <a:endParaRPr kumimoji="0" sz="9600" b="0" i="0" u="none" strike="noStrike" kern="0" cap="none" spc="0" normalizeH="0" baseline="0" noProof="0" dirty="0">
              <a:ln>
                <a:noFill/>
              </a:ln>
              <a:solidFill>
                <a:sysClr val="windowText" lastClr="000000"/>
              </a:solidFill>
              <a:effectLst/>
              <a:uLnTx/>
              <a:uFillTx/>
              <a:latin typeface="VC Nudge Black"/>
              <a:cs typeface="VC Nudge Black"/>
            </a:endParaRPr>
          </a:p>
        </p:txBody>
      </p:sp>
    </p:spTree>
    <p:extLst>
      <p:ext uri="{BB962C8B-B14F-4D97-AF65-F5344CB8AC3E}">
        <p14:creationId xmlns:p14="http://schemas.microsoft.com/office/powerpoint/2010/main" val="2926285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F5E43"/>
          </a:solidFill>
        </p:spPr>
        <p:txBody>
          <a:bodyPr wrap="square" lIns="0" tIns="0" rIns="0" bIns="0" rtlCol="0"/>
          <a:lstStyle/>
          <a:p>
            <a:endParaRPr/>
          </a:p>
        </p:txBody>
      </p:sp>
      <p:sp>
        <p:nvSpPr>
          <p:cNvPr id="3" name="object 3"/>
          <p:cNvSpPr txBox="1"/>
          <p:nvPr/>
        </p:nvSpPr>
        <p:spPr>
          <a:xfrm>
            <a:off x="1201922" y="8022446"/>
            <a:ext cx="8752840" cy="2454910"/>
          </a:xfrm>
          <a:prstGeom prst="rect">
            <a:avLst/>
          </a:prstGeom>
        </p:spPr>
        <p:txBody>
          <a:bodyPr vert="horz" wrap="square" lIns="0" tIns="224154" rIns="0" bIns="0" rtlCol="0">
            <a:spAutoFit/>
          </a:bodyPr>
          <a:lstStyle/>
          <a:p>
            <a:pPr marL="12700" marR="5080">
              <a:lnSpc>
                <a:spcPts val="8740"/>
              </a:lnSpc>
              <a:spcBef>
                <a:spcPts val="1764"/>
              </a:spcBef>
            </a:pPr>
            <a:r>
              <a:rPr sz="8650" b="1" spc="-409" dirty="0">
                <a:solidFill>
                  <a:srgbClr val="030369"/>
                </a:solidFill>
                <a:latin typeface="VC Nudge SemiNormal Bold"/>
                <a:cs typeface="VC Nudge SemiNormal Bold"/>
              </a:rPr>
              <a:t>V</a:t>
            </a:r>
            <a:r>
              <a:rPr sz="8650" b="1" spc="45" dirty="0">
                <a:solidFill>
                  <a:srgbClr val="030369"/>
                </a:solidFill>
                <a:latin typeface="VC Nudge SemiNormal Bold"/>
                <a:cs typeface="VC Nudge SemiNormal Bold"/>
              </a:rPr>
              <a:t>o</a:t>
            </a:r>
            <a:r>
              <a:rPr sz="8650" b="1" spc="120" dirty="0">
                <a:solidFill>
                  <a:srgbClr val="030369"/>
                </a:solidFill>
                <a:latin typeface="VC Nudge SemiNormal Bold"/>
                <a:cs typeface="VC Nudge SemiNormal Bold"/>
              </a:rPr>
              <a:t>o</a:t>
            </a:r>
            <a:r>
              <a:rPr sz="8650" b="1" spc="110" dirty="0">
                <a:solidFill>
                  <a:srgbClr val="030369"/>
                </a:solidFill>
                <a:latin typeface="VC Nudge SemiNormal Bold"/>
                <a:cs typeface="VC Nudge SemiNormal Bold"/>
              </a:rPr>
              <a:t>r</a:t>
            </a:r>
            <a:r>
              <a:rPr sz="8650" b="1" spc="-365" dirty="0">
                <a:solidFill>
                  <a:srgbClr val="030369"/>
                </a:solidFill>
                <a:latin typeface="VC Nudge SemiNormal Bold"/>
                <a:cs typeface="VC Nudge SemiNormal Bold"/>
              </a:rPr>
              <a:t> </a:t>
            </a:r>
            <a:r>
              <a:rPr sz="8650" b="1" spc="-10" dirty="0">
                <a:solidFill>
                  <a:srgbClr val="030369"/>
                </a:solidFill>
                <a:latin typeface="VC Nudge SemiNormal Bold"/>
                <a:cs typeface="VC Nudge SemiNormal Bold"/>
              </a:rPr>
              <a:t>ondernemers </a:t>
            </a:r>
            <a:r>
              <a:rPr sz="8650" b="1" dirty="0">
                <a:solidFill>
                  <a:srgbClr val="030369"/>
                </a:solidFill>
                <a:latin typeface="VC Nudge SemiNormal Bold"/>
                <a:cs typeface="VC Nudge SemiNormal Bold"/>
              </a:rPr>
              <a:t>die</a:t>
            </a:r>
            <a:r>
              <a:rPr sz="8650" b="1" spc="-75" dirty="0">
                <a:solidFill>
                  <a:srgbClr val="030369"/>
                </a:solidFill>
                <a:latin typeface="VC Nudge SemiNormal Bold"/>
                <a:cs typeface="VC Nudge SemiNormal Bold"/>
              </a:rPr>
              <a:t> </a:t>
            </a:r>
            <a:r>
              <a:rPr sz="8650" b="1" dirty="0">
                <a:solidFill>
                  <a:srgbClr val="030369"/>
                </a:solidFill>
                <a:latin typeface="VC Nudge SemiNormal Bold"/>
                <a:cs typeface="VC Nudge SemiNormal Bold"/>
              </a:rPr>
              <a:t>vooruit</a:t>
            </a:r>
            <a:r>
              <a:rPr sz="8650" b="1" spc="-65" dirty="0">
                <a:solidFill>
                  <a:srgbClr val="030369"/>
                </a:solidFill>
                <a:latin typeface="VC Nudge SemiNormal Bold"/>
                <a:cs typeface="VC Nudge SemiNormal Bold"/>
              </a:rPr>
              <a:t> </a:t>
            </a:r>
            <a:r>
              <a:rPr sz="8650" b="1" spc="-10" dirty="0">
                <a:solidFill>
                  <a:srgbClr val="030369"/>
                </a:solidFill>
                <a:latin typeface="VC Nudge SemiNormal Bold"/>
                <a:cs typeface="VC Nudge SemiNormal Bold"/>
              </a:rPr>
              <a:t>willen.</a:t>
            </a:r>
            <a:endParaRPr sz="8650">
              <a:latin typeface="VC Nudge SemiNormal Bold"/>
              <a:cs typeface="VC Nudge SemiNormal Bold"/>
            </a:endParaRPr>
          </a:p>
        </p:txBody>
      </p:sp>
      <p:sp>
        <p:nvSpPr>
          <p:cNvPr id="4" name="object 4"/>
          <p:cNvSpPr txBox="1"/>
          <p:nvPr/>
        </p:nvSpPr>
        <p:spPr>
          <a:xfrm>
            <a:off x="10138516" y="896645"/>
            <a:ext cx="2801620" cy="2286635"/>
          </a:xfrm>
          <a:prstGeom prst="rect">
            <a:avLst/>
          </a:prstGeom>
        </p:spPr>
        <p:txBody>
          <a:bodyPr vert="horz" wrap="square" lIns="0" tIns="40005" rIns="0" bIns="0" rtlCol="0">
            <a:spAutoFit/>
          </a:bodyPr>
          <a:lstStyle/>
          <a:p>
            <a:pPr marL="12700" marR="269240">
              <a:lnSpc>
                <a:spcPts val="2720"/>
              </a:lnSpc>
              <a:spcBef>
                <a:spcPts val="315"/>
              </a:spcBef>
            </a:pPr>
            <a:r>
              <a:rPr sz="2400" spc="-10" dirty="0">
                <a:solidFill>
                  <a:srgbClr val="030369"/>
                </a:solidFill>
                <a:latin typeface="Bagoss Standard"/>
                <a:cs typeface="Bagoss Standard"/>
              </a:rPr>
              <a:t>Koninklijke Horeca</a:t>
            </a:r>
            <a:r>
              <a:rPr sz="2400" spc="-114" dirty="0">
                <a:solidFill>
                  <a:srgbClr val="030369"/>
                </a:solidFill>
                <a:latin typeface="Bagoss Standard"/>
                <a:cs typeface="Bagoss Standard"/>
              </a:rPr>
              <a:t> </a:t>
            </a:r>
            <a:r>
              <a:rPr sz="2400" spc="-10" dirty="0">
                <a:solidFill>
                  <a:srgbClr val="030369"/>
                </a:solidFill>
                <a:latin typeface="Bagoss Standard"/>
                <a:cs typeface="Bagoss Standard"/>
              </a:rPr>
              <a:t>Nederland</a:t>
            </a:r>
            <a:endParaRPr sz="2400">
              <a:latin typeface="Bagoss Standard"/>
              <a:cs typeface="Bagoss Standard"/>
            </a:endParaRPr>
          </a:p>
          <a:p>
            <a:pPr marL="12700">
              <a:lnSpc>
                <a:spcPts val="2580"/>
              </a:lnSpc>
            </a:pPr>
            <a:r>
              <a:rPr sz="2400" spc="-60" dirty="0">
                <a:solidFill>
                  <a:srgbClr val="030369"/>
                </a:solidFill>
                <a:latin typeface="Bagoss Standard"/>
                <a:cs typeface="Bagoss Standard"/>
              </a:rPr>
              <a:t>Vijzelmolenlaan</a:t>
            </a:r>
            <a:r>
              <a:rPr sz="2400" spc="-70" dirty="0">
                <a:solidFill>
                  <a:srgbClr val="030369"/>
                </a:solidFill>
                <a:latin typeface="Bagoss Standard"/>
                <a:cs typeface="Bagoss Standard"/>
              </a:rPr>
              <a:t> </a:t>
            </a:r>
            <a:r>
              <a:rPr sz="2400" spc="-85" dirty="0">
                <a:solidFill>
                  <a:srgbClr val="030369"/>
                </a:solidFill>
                <a:latin typeface="Bagoss Standard"/>
                <a:cs typeface="Bagoss Standard"/>
              </a:rPr>
              <a:t>10-</a:t>
            </a:r>
            <a:r>
              <a:rPr sz="2400" spc="-25" dirty="0">
                <a:solidFill>
                  <a:srgbClr val="030369"/>
                </a:solidFill>
                <a:latin typeface="Bagoss Standard"/>
                <a:cs typeface="Bagoss Standard"/>
              </a:rPr>
              <a:t>12</a:t>
            </a:r>
            <a:endParaRPr sz="2400">
              <a:latin typeface="Bagoss Standard"/>
              <a:cs typeface="Bagoss Standard"/>
            </a:endParaRPr>
          </a:p>
          <a:p>
            <a:pPr marL="12700">
              <a:lnSpc>
                <a:spcPts val="2800"/>
              </a:lnSpc>
            </a:pPr>
            <a:r>
              <a:rPr sz="2400" dirty="0">
                <a:solidFill>
                  <a:srgbClr val="030369"/>
                </a:solidFill>
                <a:latin typeface="Bagoss Standard"/>
                <a:cs typeface="Bagoss Standard"/>
              </a:rPr>
              <a:t>3447</a:t>
            </a:r>
            <a:r>
              <a:rPr sz="2400" spc="-105" dirty="0">
                <a:solidFill>
                  <a:srgbClr val="030369"/>
                </a:solidFill>
                <a:latin typeface="Bagoss Standard"/>
                <a:cs typeface="Bagoss Standard"/>
              </a:rPr>
              <a:t> </a:t>
            </a:r>
            <a:r>
              <a:rPr sz="2400" spc="-10" dirty="0">
                <a:solidFill>
                  <a:srgbClr val="030369"/>
                </a:solidFill>
                <a:latin typeface="Bagoss Standard"/>
                <a:cs typeface="Bagoss Standard"/>
              </a:rPr>
              <a:t>GX</a:t>
            </a:r>
            <a:r>
              <a:rPr sz="2400" spc="-114" dirty="0">
                <a:solidFill>
                  <a:srgbClr val="030369"/>
                </a:solidFill>
                <a:latin typeface="Bagoss Standard"/>
                <a:cs typeface="Bagoss Standard"/>
              </a:rPr>
              <a:t> </a:t>
            </a:r>
            <a:r>
              <a:rPr sz="2400" spc="-10" dirty="0">
                <a:solidFill>
                  <a:srgbClr val="030369"/>
                </a:solidFill>
                <a:latin typeface="Bagoss Standard"/>
                <a:cs typeface="Bagoss Standard"/>
              </a:rPr>
              <a:t>Woerden</a:t>
            </a:r>
            <a:endParaRPr sz="2400">
              <a:latin typeface="Bagoss Standard"/>
              <a:cs typeface="Bagoss Standard"/>
            </a:endParaRPr>
          </a:p>
          <a:p>
            <a:pPr marL="12700" marR="1196340">
              <a:lnSpc>
                <a:spcPts val="2720"/>
              </a:lnSpc>
              <a:spcBef>
                <a:spcPts val="1395"/>
              </a:spcBef>
            </a:pPr>
            <a:r>
              <a:rPr sz="2400" spc="-30" dirty="0">
                <a:solidFill>
                  <a:srgbClr val="030369"/>
                </a:solidFill>
                <a:latin typeface="Bagoss Standard"/>
                <a:cs typeface="Bagoss Standard"/>
                <a:hlinkClick r:id="rId2"/>
              </a:rPr>
              <a:t>www.khn.nl</a:t>
            </a:r>
            <a:r>
              <a:rPr sz="2400" spc="-30" dirty="0">
                <a:solidFill>
                  <a:srgbClr val="030369"/>
                </a:solidFill>
                <a:latin typeface="Bagoss Standard"/>
                <a:cs typeface="Bagoss Standard"/>
              </a:rPr>
              <a:t> </a:t>
            </a:r>
            <a:r>
              <a:rPr sz="2400" spc="-10" dirty="0">
                <a:solidFill>
                  <a:srgbClr val="030369"/>
                </a:solidFill>
                <a:latin typeface="Bagoss Standard"/>
                <a:cs typeface="Bagoss Standard"/>
                <a:hlinkClick r:id="rId3"/>
              </a:rPr>
              <a:t>info@khn.n</a:t>
            </a:r>
            <a:endParaRPr sz="2400">
              <a:latin typeface="Bagoss Standard"/>
              <a:cs typeface="Bagoss Standard"/>
            </a:endParaRPr>
          </a:p>
        </p:txBody>
      </p:sp>
      <p:sp>
        <p:nvSpPr>
          <p:cNvPr id="5" name="object 5" descr="$PPTXTitle"/>
          <p:cNvSpPr txBox="1">
            <a:spLocks noGrp="1"/>
          </p:cNvSpPr>
          <p:nvPr>
            <p:ph type="title"/>
          </p:nvPr>
        </p:nvSpPr>
        <p:spPr>
          <a:xfrm>
            <a:off x="14857592" y="874384"/>
            <a:ext cx="3938270" cy="735330"/>
          </a:xfrm>
          <a:prstGeom prst="rect">
            <a:avLst/>
          </a:prstGeom>
        </p:spPr>
        <p:txBody>
          <a:bodyPr vert="horz" wrap="square" lIns="0" tIns="40005" rIns="0" bIns="0" rtlCol="0">
            <a:spAutoFit/>
          </a:bodyPr>
          <a:lstStyle/>
          <a:p>
            <a:pPr marL="12700" marR="5080">
              <a:lnSpc>
                <a:spcPts val="2720"/>
              </a:lnSpc>
              <a:spcBef>
                <a:spcPts val="315"/>
              </a:spcBef>
            </a:pPr>
            <a:r>
              <a:rPr sz="2400" b="0" spc="-25" dirty="0">
                <a:solidFill>
                  <a:srgbClr val="030369"/>
                </a:solidFill>
                <a:latin typeface="Bagoss Standard"/>
                <a:cs typeface="Bagoss Standard"/>
              </a:rPr>
              <a:t>KoninklijkeHorecaNederland KHN</a:t>
            </a:r>
            <a:endParaRPr sz="2400">
              <a:latin typeface="Bagoss Standard"/>
              <a:cs typeface="Bagoss Standard"/>
            </a:endParaRPr>
          </a:p>
        </p:txBody>
      </p:sp>
      <p:sp>
        <p:nvSpPr>
          <p:cNvPr id="6" name="object 6"/>
          <p:cNvSpPr txBox="1"/>
          <p:nvPr/>
        </p:nvSpPr>
        <p:spPr>
          <a:xfrm>
            <a:off x="14857592" y="1565462"/>
            <a:ext cx="4066540" cy="1081405"/>
          </a:xfrm>
          <a:prstGeom prst="rect">
            <a:avLst/>
          </a:prstGeom>
        </p:spPr>
        <p:txBody>
          <a:bodyPr vert="horz" wrap="square" lIns="0" tIns="40005" rIns="0" bIns="0" rtlCol="0">
            <a:spAutoFit/>
          </a:bodyPr>
          <a:lstStyle/>
          <a:p>
            <a:pPr marL="12700" marR="1366520">
              <a:lnSpc>
                <a:spcPts val="2720"/>
              </a:lnSpc>
              <a:spcBef>
                <a:spcPts val="315"/>
              </a:spcBef>
            </a:pPr>
            <a:r>
              <a:rPr sz="2400" spc="-25" dirty="0">
                <a:solidFill>
                  <a:srgbClr val="030369"/>
                </a:solidFill>
                <a:latin typeface="Bagoss Standard"/>
                <a:cs typeface="Bagoss Standard"/>
              </a:rPr>
              <a:t>Koninklijkehorecanl </a:t>
            </a:r>
            <a:r>
              <a:rPr sz="2400" spc="-10" dirty="0">
                <a:solidFill>
                  <a:srgbClr val="030369"/>
                </a:solidFill>
                <a:latin typeface="Bagoss Standard"/>
                <a:cs typeface="Bagoss Standard"/>
              </a:rPr>
              <a:t>KHNvideokanaal</a:t>
            </a:r>
            <a:endParaRPr sz="2400">
              <a:latin typeface="Bagoss Standard"/>
              <a:cs typeface="Bagoss Standard"/>
            </a:endParaRPr>
          </a:p>
          <a:p>
            <a:pPr marL="14604">
              <a:lnSpc>
                <a:spcPts val="2660"/>
              </a:lnSpc>
            </a:pPr>
            <a:r>
              <a:rPr sz="2400" spc="-30" dirty="0">
                <a:solidFill>
                  <a:srgbClr val="030369"/>
                </a:solidFill>
                <a:latin typeface="Bagoss Standard"/>
                <a:cs typeface="Bagoss Standard"/>
              </a:rPr>
              <a:t>Koninklijke-</a:t>
            </a:r>
            <a:r>
              <a:rPr sz="2400" spc="-35" dirty="0">
                <a:solidFill>
                  <a:srgbClr val="030369"/>
                </a:solidFill>
                <a:latin typeface="Bagoss Standard"/>
                <a:cs typeface="Bagoss Standard"/>
              </a:rPr>
              <a:t>horeca-</a:t>
            </a:r>
            <a:r>
              <a:rPr sz="2400" spc="-10" dirty="0">
                <a:solidFill>
                  <a:srgbClr val="030369"/>
                </a:solidFill>
                <a:latin typeface="Bagoss Standard"/>
                <a:cs typeface="Bagoss Standard"/>
              </a:rPr>
              <a:t>nederland</a:t>
            </a:r>
            <a:endParaRPr sz="2400">
              <a:latin typeface="Bagoss Standard"/>
              <a:cs typeface="Bagoss Standard"/>
            </a:endParaRPr>
          </a:p>
        </p:txBody>
      </p:sp>
      <p:pic>
        <p:nvPicPr>
          <p:cNvPr id="7" name="object 7"/>
          <p:cNvPicPr/>
          <p:nvPr/>
        </p:nvPicPr>
        <p:blipFill>
          <a:blip r:embed="rId4" cstate="email">
            <a:extLst>
              <a:ext uri="{28A0092B-C50C-407E-A947-70E740481C1C}">
                <a14:useLocalDpi xmlns:a14="http://schemas.microsoft.com/office/drawing/2010/main"/>
              </a:ext>
            </a:extLst>
          </a:blip>
          <a:stretch>
            <a:fillRect/>
          </a:stretch>
        </p:blipFill>
        <p:spPr>
          <a:xfrm>
            <a:off x="14169132" y="1696403"/>
            <a:ext cx="208601" cy="209174"/>
          </a:xfrm>
          <a:prstGeom prst="rect">
            <a:avLst/>
          </a:prstGeom>
        </p:spPr>
      </p:pic>
      <p:sp>
        <p:nvSpPr>
          <p:cNvPr id="8" name="object 8"/>
          <p:cNvSpPr/>
          <p:nvPr/>
        </p:nvSpPr>
        <p:spPr>
          <a:xfrm>
            <a:off x="14128460" y="2018214"/>
            <a:ext cx="290195" cy="203835"/>
          </a:xfrm>
          <a:custGeom>
            <a:avLst/>
            <a:gdLst/>
            <a:ahLst/>
            <a:cxnLst/>
            <a:rect l="l" t="t" r="r" b="b"/>
            <a:pathLst>
              <a:path w="290194" h="203835">
                <a:moveTo>
                  <a:pt x="226767" y="0"/>
                </a:moveTo>
                <a:lnTo>
                  <a:pt x="63181" y="0"/>
                </a:lnTo>
                <a:lnTo>
                  <a:pt x="38563" y="4955"/>
                </a:lnTo>
                <a:lnTo>
                  <a:pt x="18483" y="18479"/>
                </a:lnTo>
                <a:lnTo>
                  <a:pt x="4956" y="38559"/>
                </a:lnTo>
                <a:lnTo>
                  <a:pt x="0" y="63181"/>
                </a:lnTo>
                <a:lnTo>
                  <a:pt x="0" y="140163"/>
                </a:lnTo>
                <a:lnTo>
                  <a:pt x="4956" y="164780"/>
                </a:lnTo>
                <a:lnTo>
                  <a:pt x="18483" y="184860"/>
                </a:lnTo>
                <a:lnTo>
                  <a:pt x="38563" y="198387"/>
                </a:lnTo>
                <a:lnTo>
                  <a:pt x="63181" y="203344"/>
                </a:lnTo>
                <a:lnTo>
                  <a:pt x="226767" y="203344"/>
                </a:lnTo>
                <a:lnTo>
                  <a:pt x="251385" y="198387"/>
                </a:lnTo>
                <a:lnTo>
                  <a:pt x="271465" y="184860"/>
                </a:lnTo>
                <a:lnTo>
                  <a:pt x="284992" y="164780"/>
                </a:lnTo>
                <a:lnTo>
                  <a:pt x="289369" y="143042"/>
                </a:lnTo>
                <a:lnTo>
                  <a:pt x="118677" y="143042"/>
                </a:lnTo>
                <a:lnTo>
                  <a:pt x="116111" y="140801"/>
                </a:lnTo>
                <a:lnTo>
                  <a:pt x="116111" y="60940"/>
                </a:lnTo>
                <a:lnTo>
                  <a:pt x="118677" y="58689"/>
                </a:lnTo>
                <a:lnTo>
                  <a:pt x="289044" y="58689"/>
                </a:lnTo>
                <a:lnTo>
                  <a:pt x="284992" y="38559"/>
                </a:lnTo>
                <a:lnTo>
                  <a:pt x="271465" y="18479"/>
                </a:lnTo>
                <a:lnTo>
                  <a:pt x="251385" y="4955"/>
                </a:lnTo>
                <a:lnTo>
                  <a:pt x="226767" y="0"/>
                </a:lnTo>
                <a:close/>
              </a:path>
              <a:path w="290194" h="203835">
                <a:moveTo>
                  <a:pt x="289044" y="58689"/>
                </a:moveTo>
                <a:lnTo>
                  <a:pt x="118677" y="58689"/>
                </a:lnTo>
                <a:lnTo>
                  <a:pt x="121556" y="60291"/>
                </a:lnTo>
                <a:lnTo>
                  <a:pt x="187313" y="97819"/>
                </a:lnTo>
                <a:lnTo>
                  <a:pt x="190203" y="99745"/>
                </a:lnTo>
                <a:lnTo>
                  <a:pt x="189554" y="103913"/>
                </a:lnTo>
                <a:lnTo>
                  <a:pt x="118677" y="143042"/>
                </a:lnTo>
                <a:lnTo>
                  <a:pt x="289369" y="143042"/>
                </a:lnTo>
                <a:lnTo>
                  <a:pt x="289949" y="140163"/>
                </a:lnTo>
                <a:lnTo>
                  <a:pt x="289949" y="63181"/>
                </a:lnTo>
                <a:lnTo>
                  <a:pt x="289044" y="58689"/>
                </a:lnTo>
                <a:close/>
              </a:path>
            </a:pathLst>
          </a:custGeom>
          <a:solidFill>
            <a:srgbClr val="030369"/>
          </a:solidFill>
        </p:spPr>
        <p:txBody>
          <a:bodyPr wrap="square" lIns="0" tIns="0" rIns="0" bIns="0" rtlCol="0"/>
          <a:lstStyle/>
          <a:p>
            <a:endParaRPr/>
          </a:p>
        </p:txBody>
      </p:sp>
      <p:pic>
        <p:nvPicPr>
          <p:cNvPr id="9" name="object 9"/>
          <p:cNvPicPr/>
          <p:nvPr/>
        </p:nvPicPr>
        <p:blipFill>
          <a:blip r:embed="rId5" cstate="email">
            <a:extLst>
              <a:ext uri="{28A0092B-C50C-407E-A947-70E740481C1C}">
                <a14:useLocalDpi xmlns:a14="http://schemas.microsoft.com/office/drawing/2010/main"/>
              </a:ext>
            </a:extLst>
          </a:blip>
          <a:stretch>
            <a:fillRect/>
          </a:stretch>
        </p:blipFill>
        <p:spPr>
          <a:xfrm>
            <a:off x="14152064" y="960082"/>
            <a:ext cx="242736" cy="242746"/>
          </a:xfrm>
          <a:prstGeom prst="rect">
            <a:avLst/>
          </a:prstGeom>
        </p:spPr>
      </p:pic>
      <p:pic>
        <p:nvPicPr>
          <p:cNvPr id="10" name="object 10"/>
          <p:cNvPicPr/>
          <p:nvPr/>
        </p:nvPicPr>
        <p:blipFill>
          <a:blip r:embed="rId6" cstate="email">
            <a:extLst>
              <a:ext uri="{28A0092B-C50C-407E-A947-70E740481C1C}">
                <a14:useLocalDpi xmlns:a14="http://schemas.microsoft.com/office/drawing/2010/main"/>
              </a:ext>
            </a:extLst>
          </a:blip>
          <a:stretch>
            <a:fillRect/>
          </a:stretch>
        </p:blipFill>
        <p:spPr>
          <a:xfrm>
            <a:off x="14175060" y="1318012"/>
            <a:ext cx="196747" cy="203323"/>
          </a:xfrm>
          <a:prstGeom prst="rect">
            <a:avLst/>
          </a:prstGeom>
        </p:spPr>
      </p:pic>
      <p:pic>
        <p:nvPicPr>
          <p:cNvPr id="11" name="object 11"/>
          <p:cNvPicPr/>
          <p:nvPr/>
        </p:nvPicPr>
        <p:blipFill>
          <a:blip r:embed="rId7" cstate="email">
            <a:extLst>
              <a:ext uri="{28A0092B-C50C-407E-A947-70E740481C1C}">
                <a14:useLocalDpi xmlns:a14="http://schemas.microsoft.com/office/drawing/2010/main"/>
              </a:ext>
            </a:extLst>
          </a:blip>
          <a:stretch>
            <a:fillRect/>
          </a:stretch>
        </p:blipFill>
        <p:spPr>
          <a:xfrm>
            <a:off x="14173985" y="2376948"/>
            <a:ext cx="198894" cy="19889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082B850-2B5B-DD84-23FD-06D92875A834}"/>
              </a:ext>
            </a:extLst>
          </p:cNvPr>
          <p:cNvSpPr>
            <a:spLocks noGrp="1"/>
          </p:cNvSpPr>
          <p:nvPr>
            <p:ph type="body" sz="quarter" idx="28"/>
          </p:nvPr>
        </p:nvSpPr>
        <p:spPr/>
        <p:txBody>
          <a:bodyPr/>
          <a:lstStyle/>
          <a:p>
            <a:r>
              <a:rPr lang="nl-NL" dirty="0"/>
              <a:t>KOM</a:t>
            </a:r>
          </a:p>
          <a:p>
            <a:r>
              <a:rPr lang="nl-NL" dirty="0"/>
              <a:t>VERDER</a:t>
            </a:r>
          </a:p>
        </p:txBody>
      </p:sp>
    </p:spTree>
    <p:extLst>
      <p:ext uri="{BB962C8B-B14F-4D97-AF65-F5344CB8AC3E}">
        <p14:creationId xmlns:p14="http://schemas.microsoft.com/office/powerpoint/2010/main" val="915092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3036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uisstijl">
  <a:themeElements>
    <a:clrScheme name="Kleuren Koninklijke Horece Nederland">
      <a:dk1>
        <a:sysClr val="windowText" lastClr="000000"/>
      </a:dk1>
      <a:lt1>
        <a:srgbClr val="C9C9C9"/>
      </a:lt1>
      <a:dk2>
        <a:srgbClr val="2D19FF"/>
      </a:dk2>
      <a:lt2>
        <a:srgbClr val="FFFFFF"/>
      </a:lt2>
      <a:accent1>
        <a:srgbClr val="030369"/>
      </a:accent1>
      <a:accent2>
        <a:srgbClr val="2D19FF"/>
      </a:accent2>
      <a:accent3>
        <a:srgbClr val="FF5E43"/>
      </a:accent3>
      <a:accent4>
        <a:srgbClr val="D1B77D"/>
      </a:accent4>
      <a:accent5>
        <a:srgbClr val="D3F2F1"/>
      </a:accent5>
      <a:accent6>
        <a:srgbClr val="F2D7D3"/>
      </a:accent6>
      <a:hlink>
        <a:srgbClr val="000000"/>
      </a:hlink>
      <a:folHlink>
        <a:srgbClr val="000000"/>
      </a:folHlink>
    </a:clrScheme>
    <a:fontScheme name="Lettertypen Koninklijke Horeca Nederland PP">
      <a:majorFont>
        <a:latin typeface="VC Nudge SemiNormal Bold"/>
        <a:ea typeface=""/>
        <a:cs typeface=""/>
      </a:majorFont>
      <a:minorFont>
        <a:latin typeface="Bagoss Standard"/>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olbox Koninklijke Horeca Nederland v2.pptx" id="{3713F608-B2C0-453E-AB52-F2A4BEBB1999}" vid="{906957F0-78CF-41F3-80C5-D2A2B1458791}"/>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juid xmlns="http://www.joulesunlimited.com/juid"/>
</file>

<file path=customXml/itemProps1.xml><?xml version="1.0" encoding="utf-8"?>
<ds:datastoreItem xmlns:ds="http://schemas.openxmlformats.org/officeDocument/2006/customXml" ds:itemID="{53E60ACC-B2AA-4A5D-9390-09B066FB2A5D}">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emplate/>
  <TotalTime>401</TotalTime>
  <Words>1120</Words>
  <Application>Microsoft Office PowerPoint</Application>
  <PresentationFormat>Aangepast</PresentationFormat>
  <Paragraphs>204</Paragraphs>
  <Slides>27</Slides>
  <Notes>20</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27</vt:i4>
      </vt:variant>
    </vt:vector>
  </HeadingPairs>
  <TitlesOfParts>
    <vt:vector size="37" baseType="lpstr">
      <vt:lpstr>Aptos</vt:lpstr>
      <vt:lpstr>Arial</vt:lpstr>
      <vt:lpstr>Arial Black</vt:lpstr>
      <vt:lpstr>Bagoss Standard</vt:lpstr>
      <vt:lpstr>Bagoss Standard SemiBold</vt:lpstr>
      <vt:lpstr>Calibri</vt:lpstr>
      <vt:lpstr>VC Nudge Black</vt:lpstr>
      <vt:lpstr>VC Nudge SemiNormal Bold</vt:lpstr>
      <vt:lpstr>Office Theme</vt:lpstr>
      <vt:lpstr>Huisstijl</vt:lpstr>
      <vt:lpstr>PowerPoint-presentatie</vt:lpstr>
      <vt:lpstr>Inhoud</vt:lpstr>
      <vt:lpstr>PowerPoint-presentatie</vt:lpstr>
      <vt:lpstr>Over Koninklijke Horeca Nederland</vt:lpstr>
      <vt:lpstr>Het speelveld van de horeca</vt:lpstr>
      <vt:lpstr>Trends &amp; Ontwikkelingen 2026</vt:lpstr>
      <vt:lpstr>Economie en rendement</vt:lpstr>
      <vt:lpstr>Veranderend consumentengedrag </vt:lpstr>
      <vt:lpstr>Marktverschuivingen  </vt:lpstr>
      <vt:lpstr>Toekomstige vraag   </vt:lpstr>
      <vt:lpstr>Toerisme   </vt:lpstr>
      <vt:lpstr>Arbeidsmarkt   </vt:lpstr>
      <vt:lpstr>Technologie &amp; AI   </vt:lpstr>
      <vt:lpstr>Lokaal doen we samen.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KoninklijkeHorecaNederland KHN</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Joëlle Roesink</dc:creator>
  <cp:lastModifiedBy>Eva Westerhof</cp:lastModifiedBy>
  <cp:revision>6</cp:revision>
  <cp:lastPrinted>2026-09-03T10:16:32Z</cp:lastPrinted>
  <dcterms:created xsi:type="dcterms:W3CDTF">2026-02-24T09:12:02Z</dcterms:created>
  <dcterms:modified xsi:type="dcterms:W3CDTF">2026-09-10T10:53:39Z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2026-02-17T00:00:00Z</vt:filetime>
  </property>
  <property fmtid="{D5CDD505-2E9C-101B-9397-08002B2CF9AE}" pid="3" name="Creator">
    <vt:lpwstr>Adobe InDesign 21.2 (Macintosh)</vt:lpwstr>
  </property>
  <property fmtid="{D5CDD505-2E9C-101B-9397-08002B2CF9AE}" pid="4" name="LastSaved">
    <vt:filetime>2026-02-24T00:00:00Z</vt:filetime>
  </property>
  <property fmtid="{D5CDD505-2E9C-101B-9397-08002B2CF9AE}" pid="5" name="Producer">
    <vt:lpwstr>Adobe PDF Library 18.0</vt:lpwstr>
  </property>
</Properties>
</file>